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699" r:id="rId5"/>
    <p:sldMasterId id="2147483725" r:id="rId6"/>
    <p:sldMasterId id="2147483745" r:id="rId7"/>
  </p:sldMasterIdLst>
  <p:notesMasterIdLst>
    <p:notesMasterId r:id="rId20"/>
  </p:notesMasterIdLst>
  <p:sldIdLst>
    <p:sldId id="271" r:id="rId8"/>
    <p:sldId id="360" r:id="rId9"/>
    <p:sldId id="321" r:id="rId10"/>
    <p:sldId id="325" r:id="rId11"/>
    <p:sldId id="353" r:id="rId12"/>
    <p:sldId id="356" r:id="rId13"/>
    <p:sldId id="352" r:id="rId14"/>
    <p:sldId id="355" r:id="rId15"/>
    <p:sldId id="357" r:id="rId16"/>
    <p:sldId id="358" r:id="rId17"/>
    <p:sldId id="359" r:id="rId18"/>
    <p:sldId id="293"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1" userDrawn="1">
          <p15:clr>
            <a:srgbClr val="A4A3A4"/>
          </p15:clr>
        </p15:guide>
        <p15:guide id="2" pos="54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rtram, Silke" initials="BS" lastIdx="2" clrIdx="6">
    <p:extLst>
      <p:ext uri="{19B8F6BF-5375-455C-9EA6-DF929625EA0E}">
        <p15:presenceInfo xmlns:p15="http://schemas.microsoft.com/office/powerpoint/2012/main" userId="S-1-5-21-117609710-1220945662-725345543-8526" providerId="AD"/>
      </p:ext>
    </p:extLst>
  </p:cmAuthor>
  <p:cmAuthor id="1" name="Hartmann, Henrike" initials="HH" lastIdx="9" clrIdx="0">
    <p:extLst>
      <p:ext uri="{19B8F6BF-5375-455C-9EA6-DF929625EA0E}">
        <p15:presenceInfo xmlns:p15="http://schemas.microsoft.com/office/powerpoint/2012/main" userId="Hartmann, Henrike" providerId="None"/>
      </p:ext>
    </p:extLst>
  </p:cmAuthor>
  <p:cmAuthor id="8" name="Schaffert-Ziegenbalg, Cora" initials="SC" lastIdx="1" clrIdx="7">
    <p:extLst>
      <p:ext uri="{19B8F6BF-5375-455C-9EA6-DF929625EA0E}">
        <p15:presenceInfo xmlns:p15="http://schemas.microsoft.com/office/powerpoint/2012/main" userId="S::schaffert-ziegenbalg@volkswagenstiftung.de::78eedb29-3732-48af-8ec8-52e53880bf79" providerId="AD"/>
      </p:ext>
    </p:extLst>
  </p:cmAuthor>
  <p:cmAuthor id="2" name="Baae-Lorenz, Kristina" initials="BK" lastIdx="1" clrIdx="1">
    <p:extLst>
      <p:ext uri="{19B8F6BF-5375-455C-9EA6-DF929625EA0E}">
        <p15:presenceInfo xmlns:p15="http://schemas.microsoft.com/office/powerpoint/2012/main" userId="Baae-Lorenz, Kristina" providerId="None"/>
      </p:ext>
    </p:extLst>
  </p:cmAuthor>
  <p:cmAuthor id="3" name="Tepperwien, Antje" initials="TA" lastIdx="2" clrIdx="2">
    <p:extLst>
      <p:ext uri="{19B8F6BF-5375-455C-9EA6-DF929625EA0E}">
        <p15:presenceInfo xmlns:p15="http://schemas.microsoft.com/office/powerpoint/2012/main" userId="Tepperwien, Antje" providerId="None"/>
      </p:ext>
    </p:extLst>
  </p:cmAuthor>
  <p:cmAuthor id="4" name="Fischer, Julia" initials="FJ" lastIdx="6" clrIdx="3">
    <p:extLst>
      <p:ext uri="{19B8F6BF-5375-455C-9EA6-DF929625EA0E}">
        <p15:presenceInfo xmlns:p15="http://schemas.microsoft.com/office/powerpoint/2012/main" userId="S-1-5-21-117609710-1220945662-725345543-11853" providerId="AD"/>
      </p:ext>
    </p:extLst>
  </p:cmAuthor>
  <p:cmAuthor id="5" name="Rehländer, Jens" initials="RJ" lastIdx="4" clrIdx="4">
    <p:extLst>
      <p:ext uri="{19B8F6BF-5375-455C-9EA6-DF929625EA0E}">
        <p15:presenceInfo xmlns:p15="http://schemas.microsoft.com/office/powerpoint/2012/main" userId="Rehländer, Jens" providerId="None"/>
      </p:ext>
    </p:extLst>
  </p:cmAuthor>
  <p:cmAuthor id="6" name="Denecke, Hanna" initials="DH" lastIdx="1" clrIdx="5">
    <p:extLst>
      <p:ext uri="{19B8F6BF-5375-455C-9EA6-DF929625EA0E}">
        <p15:presenceInfo xmlns:p15="http://schemas.microsoft.com/office/powerpoint/2012/main" userId="S-1-5-21-117609710-1220945662-725345543-117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B61"/>
    <a:srgbClr val="66D6EE"/>
    <a:srgbClr val="A7E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7F028-2A97-4D82-AFA0-620D6C8E0997}" v="1756" dt="2023-01-25T15:22:32.645"/>
    <p1510:client id="{210FF1A3-8980-4301-9640-C8FB26F04E3D}" v="51" dt="2023-01-26T12:38:29.575"/>
    <p1510:client id="{30D88888-6082-4E39-B711-255D5C507E65}" v="1" dt="2023-01-17T13:46:43.927"/>
    <p1510:client id="{322A3EC4-AFC7-43ED-8D28-8F0FCE0645C0}" v="103" dt="2023-01-26T13:56:56.624"/>
    <p1510:client id="{55B55C67-74DF-4901-B58A-990027F9FE54}" v="99" dt="2023-01-24T09:15:05.548"/>
    <p1510:client id="{74E19F1D-ADDC-48DA-B9A2-53B2FF6E5D8C}" v="158" dt="2023-01-23T12:58:38.216"/>
    <p1510:client id="{BAA6F729-EFE3-4183-9797-FE161887BD91}" v="64" dt="2023-01-26T11:06:50.882"/>
    <p1510:client id="{C73D856A-959B-4B8A-843B-725759F8EAED}" v="2" dt="2023-01-18T12:50:45.919"/>
    <p1510:client id="{ED444BB3-B56D-4E4F-B691-057D9AC4F6F6}" v="142" dt="2023-01-23T13:57:31.83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guide orient="horz" pos="2931"/>
        <p:guide pos="54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ffert-Ziegenbalg, Cora" userId="S::schaffert-ziegenbalg@volkswagenstiftung.de::78eedb29-3732-48af-8ec8-52e53880bf79" providerId="AD" clId="Web-{210FF1A3-8980-4301-9640-C8FB26F04E3D}"/>
    <pc:docChg chg="modSld">
      <pc:chgData name="Schaffert-Ziegenbalg, Cora" userId="S::schaffert-ziegenbalg@volkswagenstiftung.de::78eedb29-3732-48af-8ec8-52e53880bf79" providerId="AD" clId="Web-{210FF1A3-8980-4301-9640-C8FB26F04E3D}" dt="2023-01-26T12:38:26.841" v="51" actId="20577"/>
      <pc:docMkLst>
        <pc:docMk/>
      </pc:docMkLst>
      <pc:sldChg chg="modSp">
        <pc:chgData name="Schaffert-Ziegenbalg, Cora" userId="S::schaffert-ziegenbalg@volkswagenstiftung.de::78eedb29-3732-48af-8ec8-52e53880bf79" providerId="AD" clId="Web-{210FF1A3-8980-4301-9640-C8FB26F04E3D}" dt="2023-01-26T12:35:57.451" v="16" actId="20577"/>
        <pc:sldMkLst>
          <pc:docMk/>
          <pc:sldMk cId="1584933400" sldId="357"/>
        </pc:sldMkLst>
        <pc:spChg chg="mod">
          <ac:chgData name="Schaffert-Ziegenbalg, Cora" userId="S::schaffert-ziegenbalg@volkswagenstiftung.de::78eedb29-3732-48af-8ec8-52e53880bf79" providerId="AD" clId="Web-{210FF1A3-8980-4301-9640-C8FB26F04E3D}" dt="2023-01-26T12:35:57.451" v="16" actId="20577"/>
          <ac:spMkLst>
            <pc:docMk/>
            <pc:sldMk cId="1584933400" sldId="357"/>
            <ac:spMk id="21" creationId="{00000000-0000-0000-0000-000000000000}"/>
          </ac:spMkLst>
        </pc:spChg>
      </pc:sldChg>
      <pc:sldChg chg="modSp">
        <pc:chgData name="Schaffert-Ziegenbalg, Cora" userId="S::schaffert-ziegenbalg@volkswagenstiftung.de::78eedb29-3732-48af-8ec8-52e53880bf79" providerId="AD" clId="Web-{210FF1A3-8980-4301-9640-C8FB26F04E3D}" dt="2023-01-26T12:36:41.873" v="18" actId="20577"/>
        <pc:sldMkLst>
          <pc:docMk/>
          <pc:sldMk cId="1913146302" sldId="358"/>
        </pc:sldMkLst>
        <pc:spChg chg="mod">
          <ac:chgData name="Schaffert-Ziegenbalg, Cora" userId="S::schaffert-ziegenbalg@volkswagenstiftung.de::78eedb29-3732-48af-8ec8-52e53880bf79" providerId="AD" clId="Web-{210FF1A3-8980-4301-9640-C8FB26F04E3D}" dt="2023-01-26T12:36:41.873" v="18" actId="20577"/>
          <ac:spMkLst>
            <pc:docMk/>
            <pc:sldMk cId="1913146302" sldId="358"/>
            <ac:spMk id="21" creationId="{00000000-0000-0000-0000-000000000000}"/>
          </ac:spMkLst>
        </pc:spChg>
      </pc:sldChg>
      <pc:sldChg chg="modSp">
        <pc:chgData name="Schaffert-Ziegenbalg, Cora" userId="S::schaffert-ziegenbalg@volkswagenstiftung.de::78eedb29-3732-48af-8ec8-52e53880bf79" providerId="AD" clId="Web-{210FF1A3-8980-4301-9640-C8FB26F04E3D}" dt="2023-01-26T12:38:26.841" v="51" actId="20577"/>
        <pc:sldMkLst>
          <pc:docMk/>
          <pc:sldMk cId="1351942446" sldId="359"/>
        </pc:sldMkLst>
        <pc:spChg chg="mod">
          <ac:chgData name="Schaffert-Ziegenbalg, Cora" userId="S::schaffert-ziegenbalg@volkswagenstiftung.de::78eedb29-3732-48af-8ec8-52e53880bf79" providerId="AD" clId="Web-{210FF1A3-8980-4301-9640-C8FB26F04E3D}" dt="2023-01-26T12:38:26.841" v="51" actId="20577"/>
          <ac:spMkLst>
            <pc:docMk/>
            <pc:sldMk cId="1351942446" sldId="359"/>
            <ac:spMk id="21" creationId="{00000000-0000-0000-0000-000000000000}"/>
          </ac:spMkLst>
        </pc:spChg>
      </pc:sldChg>
    </pc:docChg>
  </pc:docChgLst>
  <pc:docChgLst>
    <pc:chgData name="Bertram, Silke" userId="S::bertram@volkswagenstiftung.de::c90355ef-92f2-4f55-a0e5-bb85f2797853" providerId="AD" clId="Web-{322A3EC4-AFC7-43ED-8D28-8F0FCE0645C0}"/>
    <pc:docChg chg="modSld">
      <pc:chgData name="Bertram, Silke" userId="S::bertram@volkswagenstiftung.de::c90355ef-92f2-4f55-a0e5-bb85f2797853" providerId="AD" clId="Web-{322A3EC4-AFC7-43ED-8D28-8F0FCE0645C0}" dt="2023-01-26T13:56:56.624" v="100" actId="20577"/>
      <pc:docMkLst>
        <pc:docMk/>
      </pc:docMkLst>
      <pc:sldChg chg="modSp">
        <pc:chgData name="Bertram, Silke" userId="S::bertram@volkswagenstiftung.de::c90355ef-92f2-4f55-a0e5-bb85f2797853" providerId="AD" clId="Web-{322A3EC4-AFC7-43ED-8D28-8F0FCE0645C0}" dt="2023-01-26T13:46:24.444" v="4" actId="20577"/>
        <pc:sldMkLst>
          <pc:docMk/>
          <pc:sldMk cId="3769340739" sldId="271"/>
        </pc:sldMkLst>
        <pc:spChg chg="mod">
          <ac:chgData name="Bertram, Silke" userId="S::bertram@volkswagenstiftung.de::c90355ef-92f2-4f55-a0e5-bb85f2797853" providerId="AD" clId="Web-{322A3EC4-AFC7-43ED-8D28-8F0FCE0645C0}" dt="2023-01-26T13:46:24.444" v="4" actId="20577"/>
          <ac:spMkLst>
            <pc:docMk/>
            <pc:sldMk cId="3769340739" sldId="271"/>
            <ac:spMk id="7" creationId="{00000000-0000-0000-0000-000000000000}"/>
          </ac:spMkLst>
        </pc:spChg>
      </pc:sldChg>
      <pc:sldChg chg="modSp">
        <pc:chgData name="Bertram, Silke" userId="S::bertram@volkswagenstiftung.de::c90355ef-92f2-4f55-a0e5-bb85f2797853" providerId="AD" clId="Web-{322A3EC4-AFC7-43ED-8D28-8F0FCE0645C0}" dt="2023-01-26T13:50:33.510" v="17" actId="20577"/>
        <pc:sldMkLst>
          <pc:docMk/>
          <pc:sldMk cId="2618051311" sldId="355"/>
        </pc:sldMkLst>
        <pc:spChg chg="mod">
          <ac:chgData name="Bertram, Silke" userId="S::bertram@volkswagenstiftung.de::c90355ef-92f2-4f55-a0e5-bb85f2797853" providerId="AD" clId="Web-{322A3EC4-AFC7-43ED-8D28-8F0FCE0645C0}" dt="2023-01-26T13:50:33.510" v="17" actId="20577"/>
          <ac:spMkLst>
            <pc:docMk/>
            <pc:sldMk cId="2618051311" sldId="355"/>
            <ac:spMk id="4" creationId="{00000000-0000-0000-0000-000000000000}"/>
          </ac:spMkLst>
        </pc:spChg>
      </pc:sldChg>
      <pc:sldChg chg="modSp">
        <pc:chgData name="Bertram, Silke" userId="S::bertram@volkswagenstiftung.de::c90355ef-92f2-4f55-a0e5-bb85f2797853" providerId="AD" clId="Web-{322A3EC4-AFC7-43ED-8D28-8F0FCE0645C0}" dt="2023-01-26T13:51:35.620" v="20" actId="20577"/>
        <pc:sldMkLst>
          <pc:docMk/>
          <pc:sldMk cId="1584933400" sldId="357"/>
        </pc:sldMkLst>
        <pc:spChg chg="mod">
          <ac:chgData name="Bertram, Silke" userId="S::bertram@volkswagenstiftung.de::c90355ef-92f2-4f55-a0e5-bb85f2797853" providerId="AD" clId="Web-{322A3EC4-AFC7-43ED-8D28-8F0FCE0645C0}" dt="2023-01-26T13:51:35.620" v="20" actId="20577"/>
          <ac:spMkLst>
            <pc:docMk/>
            <pc:sldMk cId="1584933400" sldId="357"/>
            <ac:spMk id="21" creationId="{00000000-0000-0000-0000-000000000000}"/>
          </ac:spMkLst>
        </pc:spChg>
      </pc:sldChg>
      <pc:sldChg chg="modSp">
        <pc:chgData name="Bertram, Silke" userId="S::bertram@volkswagenstiftung.de::c90355ef-92f2-4f55-a0e5-bb85f2797853" providerId="AD" clId="Web-{322A3EC4-AFC7-43ED-8D28-8F0FCE0645C0}" dt="2023-01-26T13:53:42.403" v="32" actId="20577"/>
        <pc:sldMkLst>
          <pc:docMk/>
          <pc:sldMk cId="1913146302" sldId="358"/>
        </pc:sldMkLst>
        <pc:spChg chg="mod">
          <ac:chgData name="Bertram, Silke" userId="S::bertram@volkswagenstiftung.de::c90355ef-92f2-4f55-a0e5-bb85f2797853" providerId="AD" clId="Web-{322A3EC4-AFC7-43ED-8D28-8F0FCE0645C0}" dt="2023-01-26T13:53:42.403" v="32" actId="20577"/>
          <ac:spMkLst>
            <pc:docMk/>
            <pc:sldMk cId="1913146302" sldId="358"/>
            <ac:spMk id="21" creationId="{00000000-0000-0000-0000-000000000000}"/>
          </ac:spMkLst>
        </pc:spChg>
      </pc:sldChg>
      <pc:sldChg chg="modSp">
        <pc:chgData name="Bertram, Silke" userId="S::bertram@volkswagenstiftung.de::c90355ef-92f2-4f55-a0e5-bb85f2797853" providerId="AD" clId="Web-{322A3EC4-AFC7-43ED-8D28-8F0FCE0645C0}" dt="2023-01-26T13:56:56.624" v="100" actId="20577"/>
        <pc:sldMkLst>
          <pc:docMk/>
          <pc:sldMk cId="1351942446" sldId="359"/>
        </pc:sldMkLst>
        <pc:spChg chg="mod">
          <ac:chgData name="Bertram, Silke" userId="S::bertram@volkswagenstiftung.de::c90355ef-92f2-4f55-a0e5-bb85f2797853" providerId="AD" clId="Web-{322A3EC4-AFC7-43ED-8D28-8F0FCE0645C0}" dt="2023-01-26T13:56:56.624" v="100" actId="20577"/>
          <ac:spMkLst>
            <pc:docMk/>
            <pc:sldMk cId="1351942446" sldId="359"/>
            <ac:spMk id="21" creationId="{00000000-0000-0000-0000-000000000000}"/>
          </ac:spMkLst>
        </pc:spChg>
      </pc:sldChg>
    </pc:docChg>
  </pc:docChgLst>
  <pc:docChgLst>
    <pc:chgData name="Schaffert-Ziegenbalg, Cora" userId="S::schaffert-ziegenbalg@volkswagenstiftung.de::78eedb29-3732-48af-8ec8-52e53880bf79" providerId="AD" clId="Web-{BAA6F729-EFE3-4183-9797-FE161887BD91}"/>
    <pc:docChg chg="modSld">
      <pc:chgData name="Schaffert-Ziegenbalg, Cora" userId="S::schaffert-ziegenbalg@volkswagenstiftung.de::78eedb29-3732-48af-8ec8-52e53880bf79" providerId="AD" clId="Web-{BAA6F729-EFE3-4183-9797-FE161887BD91}" dt="2023-01-26T11:06:50.882" v="63" actId="20577"/>
      <pc:docMkLst>
        <pc:docMk/>
      </pc:docMkLst>
      <pc:sldChg chg="modSp">
        <pc:chgData name="Schaffert-Ziegenbalg, Cora" userId="S::schaffert-ziegenbalg@volkswagenstiftung.de::78eedb29-3732-48af-8ec8-52e53880bf79" providerId="AD" clId="Web-{BAA6F729-EFE3-4183-9797-FE161887BD91}" dt="2023-01-26T11:01:59.644" v="11" actId="20577"/>
        <pc:sldMkLst>
          <pc:docMk/>
          <pc:sldMk cId="171715279" sldId="353"/>
        </pc:sldMkLst>
        <pc:spChg chg="mod">
          <ac:chgData name="Schaffert-Ziegenbalg, Cora" userId="S::schaffert-ziegenbalg@volkswagenstiftung.de::78eedb29-3732-48af-8ec8-52e53880bf79" providerId="AD" clId="Web-{BAA6F729-EFE3-4183-9797-FE161887BD91}" dt="2023-01-26T11:01:59.644" v="11" actId="20577"/>
          <ac:spMkLst>
            <pc:docMk/>
            <pc:sldMk cId="171715279" sldId="353"/>
            <ac:spMk id="21" creationId="{00000000-0000-0000-0000-000000000000}"/>
          </ac:spMkLst>
        </pc:spChg>
      </pc:sldChg>
      <pc:sldChg chg="modSp">
        <pc:chgData name="Schaffert-Ziegenbalg, Cora" userId="S::schaffert-ziegenbalg@volkswagenstiftung.de::78eedb29-3732-48af-8ec8-52e53880bf79" providerId="AD" clId="Web-{BAA6F729-EFE3-4183-9797-FE161887BD91}" dt="2023-01-26T11:06:50.882" v="63" actId="20577"/>
        <pc:sldMkLst>
          <pc:docMk/>
          <pc:sldMk cId="2618051311" sldId="355"/>
        </pc:sldMkLst>
        <pc:spChg chg="mod">
          <ac:chgData name="Schaffert-Ziegenbalg, Cora" userId="S::schaffert-ziegenbalg@volkswagenstiftung.de::78eedb29-3732-48af-8ec8-52e53880bf79" providerId="AD" clId="Web-{BAA6F729-EFE3-4183-9797-FE161887BD91}" dt="2023-01-26T11:06:50.882" v="63" actId="20577"/>
          <ac:spMkLst>
            <pc:docMk/>
            <pc:sldMk cId="2618051311" sldId="355"/>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23F0C-27BE-4FF0-A6AF-2795B8824E87}" type="datetimeFigureOut">
              <a:rPr lang="de-DE" smtClean="0"/>
              <a:t>26.01.2023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47C3B-91FA-4EFB-879E-613717F0F617}" type="slidenum">
              <a:rPr lang="de-DE" smtClean="0"/>
              <a:t>‹Nr.›</a:t>
            </a:fld>
            <a:endParaRPr lang="de-DE"/>
          </a:p>
        </p:txBody>
      </p:sp>
    </p:spTree>
    <p:extLst>
      <p:ext uri="{BB962C8B-B14F-4D97-AF65-F5344CB8AC3E}">
        <p14:creationId xmlns:p14="http://schemas.microsoft.com/office/powerpoint/2010/main" val="219946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Unterstützung, damit Gesellschaft gut</a:t>
            </a:r>
            <a:r>
              <a:rPr lang="de-DE" baseline="0"/>
              <a:t> auf aktuelle und künftige Herausforderungen reagieren kann.</a:t>
            </a:r>
            <a:endParaRPr lang="de-DE"/>
          </a:p>
        </p:txBody>
      </p:sp>
      <p:sp>
        <p:nvSpPr>
          <p:cNvPr id="4" name="Foliennummernplatzhalter 3"/>
          <p:cNvSpPr>
            <a:spLocks noGrp="1"/>
          </p:cNvSpPr>
          <p:nvPr>
            <p:ph type="sldNum" sz="quarter" idx="10"/>
          </p:nvPr>
        </p:nvSpPr>
        <p:spPr/>
        <p:txBody>
          <a:bodyPr/>
          <a:lstStyle/>
          <a:p>
            <a:fld id="{A8B47C3B-91FA-4EFB-879E-613717F0F617}" type="slidenum">
              <a:rPr lang="de-DE" smtClean="0"/>
              <a:t>4</a:t>
            </a:fld>
            <a:endParaRPr lang="de-DE"/>
          </a:p>
        </p:txBody>
      </p:sp>
    </p:spTree>
    <p:extLst>
      <p:ext uri="{BB962C8B-B14F-4D97-AF65-F5344CB8AC3E}">
        <p14:creationId xmlns:p14="http://schemas.microsoft.com/office/powerpoint/2010/main" val="262384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wichtig: Reflektion</a:t>
            </a:r>
            <a:r>
              <a:rPr lang="de-DE" baseline="0"/>
              <a:t> der Rolle der Wissenschaft, ethische Aspekte, Umgang mit Daten</a:t>
            </a:r>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47C3B-91FA-4EFB-879E-613717F0F61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00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wichtig: Reflektion</a:t>
            </a:r>
            <a:r>
              <a:rPr lang="de-DE" baseline="0"/>
              <a:t> der Rolle der Wissenschaft, ethische Aspekte, Umgang mit Daten</a:t>
            </a:r>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47C3B-91FA-4EFB-879E-613717F0F61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87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47C3B-91FA-4EFB-879E-613717F0F61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04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Template: Budget</a:t>
            </a:r>
            <a:r>
              <a:rPr lang="de-DE" baseline="0"/>
              <a:t> nur sehr knapp, stichpunktartig; keine CVs, keine LOIs</a:t>
            </a:r>
          </a:p>
          <a:p>
            <a:r>
              <a:rPr lang="de-DE" baseline="0"/>
              <a:t>Expert:innenkreis: jeweils spezifische Zusammenstellung, je nach Themen der Anträge</a:t>
            </a:r>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47C3B-91FA-4EFB-879E-613717F0F61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15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47C3B-91FA-4EFB-879E-613717F0F61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802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47C3B-91FA-4EFB-879E-613717F0F61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79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47C3B-91FA-4EFB-879E-613717F0F61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210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cxnSp>
        <p:nvCxnSpPr>
          <p:cNvPr id="8" name="Gerader Verbinder 7"/>
          <p:cNvCxnSpPr/>
          <p:nvPr userDrawn="1"/>
        </p:nvCxnSpPr>
        <p:spPr>
          <a:xfrm>
            <a:off x="0" y="3697647"/>
            <a:ext cx="1225207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6" name="Bildplatzhalter 15"/>
          <p:cNvSpPr>
            <a:spLocks noGrp="1"/>
          </p:cNvSpPr>
          <p:nvPr>
            <p:ph type="pic" sz="quarter" idx="11"/>
          </p:nvPr>
        </p:nvSpPr>
        <p:spPr>
          <a:xfrm>
            <a:off x="7475387" y="2141387"/>
            <a:ext cx="4716613" cy="4716613"/>
          </a:xfrm>
          <a:prstGeom prst="rect">
            <a:avLst/>
          </a:prstGeom>
        </p:spPr>
        <p:txBody>
          <a:bodyPr/>
          <a:lstStyle/>
          <a:p>
            <a:endParaRPr lang="de-DE"/>
          </a:p>
        </p:txBody>
      </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874" y="377281"/>
            <a:ext cx="1355373" cy="266631"/>
          </a:xfrm>
          <a:prstGeom prst="rect">
            <a:avLst/>
          </a:prstGeom>
        </p:spPr>
      </p:pic>
      <p:sp>
        <p:nvSpPr>
          <p:cNvPr id="4" name="Textplatzhalter 3"/>
          <p:cNvSpPr>
            <a:spLocks noGrp="1"/>
          </p:cNvSpPr>
          <p:nvPr>
            <p:ph type="body" sz="quarter" idx="15" hasCustomPrompt="1"/>
          </p:nvPr>
        </p:nvSpPr>
        <p:spPr>
          <a:xfrm>
            <a:off x="1724497" y="2141387"/>
            <a:ext cx="4210050" cy="940158"/>
          </a:xfrm>
          <a:prstGeom prst="rect">
            <a:avLst/>
          </a:prstGeom>
        </p:spPr>
        <p:txBody>
          <a:bodyPr lIns="0" tIns="0"/>
          <a:lstStyle>
            <a:lvl1pPr marL="0" indent="0">
              <a:buNone/>
              <a:defRPr sz="2800" b="0" baseline="0">
                <a:solidFill>
                  <a:srgbClr val="102B61"/>
                </a:solidFill>
                <a:latin typeface="Arial" panose="020B0604020202020204" pitchFamily="34" charset="0"/>
                <a:cs typeface="Arial" panose="020B0604020202020204" pitchFamily="34" charset="0"/>
              </a:defRPr>
            </a:lvl1pPr>
            <a:lvl2pPr>
              <a:defRPr sz="3600" b="0">
                <a:solidFill>
                  <a:schemeClr val="bg1"/>
                </a:solidFill>
              </a:defRPr>
            </a:lvl2pPr>
            <a:lvl3pPr>
              <a:defRPr sz="3600" b="0">
                <a:solidFill>
                  <a:schemeClr val="bg1"/>
                </a:solidFill>
              </a:defRPr>
            </a:lvl3pPr>
            <a:lvl4pPr>
              <a:defRPr sz="3600" b="0">
                <a:solidFill>
                  <a:schemeClr val="bg1"/>
                </a:solidFill>
              </a:defRPr>
            </a:lvl4pPr>
            <a:lvl5pPr>
              <a:defRPr sz="3600" b="0">
                <a:solidFill>
                  <a:schemeClr val="bg1"/>
                </a:solidFill>
              </a:defRPr>
            </a:lvl5pPr>
          </a:lstStyle>
          <a:p>
            <a:pPr lvl="0"/>
            <a:r>
              <a:rPr lang="de-DE"/>
              <a:t>Platzhalter für den Titel</a:t>
            </a:r>
          </a:p>
          <a:p>
            <a:pPr lvl="0"/>
            <a:r>
              <a:rPr lang="de-DE"/>
              <a:t>der Präsentation</a:t>
            </a:r>
          </a:p>
        </p:txBody>
      </p:sp>
      <p:sp>
        <p:nvSpPr>
          <p:cNvPr id="7" name="Textplatzhalter 6"/>
          <p:cNvSpPr>
            <a:spLocks noGrp="1"/>
          </p:cNvSpPr>
          <p:nvPr>
            <p:ph type="body" sz="quarter" idx="16" hasCustomPrompt="1"/>
          </p:nvPr>
        </p:nvSpPr>
        <p:spPr>
          <a:xfrm>
            <a:off x="1724497" y="5879692"/>
            <a:ext cx="4157663" cy="770490"/>
          </a:xfrm>
          <a:prstGeom prst="rect">
            <a:avLst/>
          </a:prstGeom>
        </p:spPr>
        <p:txBody>
          <a:bodyPr lIns="0"/>
          <a:lstStyle>
            <a:lvl1pPr marL="0" indent="0">
              <a:buNone/>
              <a:defRPr sz="1800" b="0">
                <a:solidFill>
                  <a:srgbClr val="102B61"/>
                </a:solidFill>
                <a:latin typeface="Arial" panose="020B0604020202020204" pitchFamily="34" charset="0"/>
                <a:cs typeface="Arial" panose="020B0604020202020204" pitchFamily="34" charset="0"/>
              </a:defRPr>
            </a:lvl1pPr>
          </a:lstStyle>
          <a:p>
            <a:pPr lvl="0"/>
            <a:r>
              <a:rPr lang="de-DE"/>
              <a:t>Ihr Name</a:t>
            </a:r>
          </a:p>
          <a:p>
            <a:pPr lvl="0"/>
            <a:r>
              <a:rPr lang="de-DE"/>
              <a:t>Ort, Datum</a:t>
            </a:r>
          </a:p>
          <a:p>
            <a:pPr lvl="0"/>
            <a:endParaRPr lang="de-DE"/>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3274" y="531971"/>
            <a:ext cx="1355373" cy="262050"/>
          </a:xfrm>
          <a:prstGeom prst="rect">
            <a:avLst/>
          </a:prstGeom>
        </p:spPr>
      </p:pic>
      <p:sp>
        <p:nvSpPr>
          <p:cNvPr id="10" name="Ellipse 9"/>
          <p:cNvSpPr/>
          <p:nvPr userDrawn="1"/>
        </p:nvSpPr>
        <p:spPr>
          <a:xfrm>
            <a:off x="1274819" y="3370123"/>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9622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mit Hintergrundbild">
    <p:bg>
      <p:bgPr>
        <a:blipFill>
          <a:blip r:embed="rId2">
            <a:alphaModFix amt="55000"/>
          </a:blip>
          <a:stretch>
            <a:fillRect/>
          </a:stretch>
        </a:blipFill>
        <a:effectLst/>
      </p:bgPr>
    </p:bg>
    <p:spTree>
      <p:nvGrpSpPr>
        <p:cNvPr id="1" name=""/>
        <p:cNvGrpSpPr/>
        <p:nvPr/>
      </p:nvGrpSpPr>
      <p:grpSpPr>
        <a:xfrm>
          <a:off x="0" y="0"/>
          <a:ext cx="0" cy="0"/>
          <a:chOff x="0" y="0"/>
          <a:chExt cx="0" cy="0"/>
        </a:xfrm>
      </p:grpSpPr>
      <p:cxnSp>
        <p:nvCxnSpPr>
          <p:cNvPr id="16" name="Gerader Verbinder 15"/>
          <p:cNvCxnSpPr/>
          <p:nvPr userDrawn="1"/>
        </p:nvCxnSpPr>
        <p:spPr>
          <a:xfrm>
            <a:off x="0" y="212774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815643"/>
            <a:ext cx="620725" cy="6207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959805"/>
            <a:ext cx="193625" cy="332399"/>
          </a:xfrm>
          <a:prstGeom prst="rect">
            <a:avLst/>
          </a:prstGeom>
        </p:spPr>
        <p:txBody>
          <a:bodyPr wrap="square" lIns="0" tIns="0" rIns="0" bIns="0">
            <a:spAutoFit/>
          </a:bodyPr>
          <a:lstStyle>
            <a:lvl1pPr marL="0" indent="0">
              <a:buNone/>
              <a:defRPr sz="2400">
                <a:solidFill>
                  <a:srgbClr val="102B6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14079" y="1820070"/>
            <a:ext cx="2662721"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2612" y="6435967"/>
            <a:ext cx="861005" cy="169378"/>
          </a:xfrm>
          <a:prstGeom prst="rect">
            <a:avLst/>
          </a:prstGeom>
        </p:spPr>
      </p:pic>
      <p:sp>
        <p:nvSpPr>
          <p:cNvPr id="12" name="Textplatzhalter 4"/>
          <p:cNvSpPr>
            <a:spLocks noGrp="1"/>
          </p:cNvSpPr>
          <p:nvPr>
            <p:ph type="body" sz="quarter" idx="16" hasCustomPrompt="1"/>
          </p:nvPr>
        </p:nvSpPr>
        <p:spPr>
          <a:xfrm>
            <a:off x="2214078" y="2953602"/>
            <a:ext cx="8072921" cy="3430588"/>
          </a:xfrm>
          <a:prstGeom prst="rect">
            <a:avLst/>
          </a:prstGeom>
        </p:spPr>
        <p:txBody>
          <a:bodyPr lIns="180000" tIns="180000" rIns="72000"/>
          <a:lstStyle>
            <a:lvl1pPr marL="285750" indent="-285750">
              <a:spcBef>
                <a:spcPts val="800"/>
              </a:spcBef>
              <a:spcAft>
                <a:spcPts val="800"/>
              </a:spcAft>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Tree>
    <p:extLst>
      <p:ext uri="{BB962C8B-B14F-4D97-AF65-F5344CB8AC3E}">
        <p14:creationId xmlns:p14="http://schemas.microsoft.com/office/powerpoint/2010/main" val="231474621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ntergrundbild/Grafik">
    <p:bg>
      <p:bgPr>
        <a:blipFill>
          <a:blip r:embed="rId2">
            <a:alphaModFix amt="55000"/>
          </a:blip>
          <a:stretch>
            <a:fillRect/>
          </a:stretch>
        </a:blip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pic>
        <p:nvPicPr>
          <p:cNvPr id="2" name="Grafik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2612" y="6435967"/>
            <a:ext cx="861005" cy="169378"/>
          </a:xfrm>
          <a:prstGeom prst="rect">
            <a:avLst/>
          </a:prstGeom>
        </p:spPr>
      </p:pic>
      <p:cxnSp>
        <p:nvCxnSpPr>
          <p:cNvPr id="23" name="Gerader Verbinder 22"/>
          <p:cNvCxnSpPr/>
          <p:nvPr userDrawn="1"/>
        </p:nvCxnSpPr>
        <p:spPr>
          <a:xfrm flipH="1">
            <a:off x="899160" y="15240"/>
            <a:ext cx="25139" cy="675132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24" name="Ellipse 23"/>
          <p:cNvSpPr/>
          <p:nvPr userDrawn="1"/>
        </p:nvSpPr>
        <p:spPr>
          <a:xfrm>
            <a:off x="588797" y="802239"/>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platzhalter 2"/>
          <p:cNvSpPr>
            <a:spLocks noGrp="1"/>
          </p:cNvSpPr>
          <p:nvPr>
            <p:ph type="body" sz="quarter" idx="13" hasCustomPrompt="1"/>
          </p:nvPr>
        </p:nvSpPr>
        <p:spPr>
          <a:xfrm>
            <a:off x="817808" y="965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26" name="Textplatzhalter 6"/>
          <p:cNvSpPr>
            <a:spLocks noGrp="1"/>
          </p:cNvSpPr>
          <p:nvPr>
            <p:ph type="body" sz="quarter" idx="14" hasCustomPrompt="1"/>
          </p:nvPr>
        </p:nvSpPr>
        <p:spPr>
          <a:xfrm>
            <a:off x="1377573" y="767643"/>
            <a:ext cx="1948557"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spTree>
    <p:extLst>
      <p:ext uri="{BB962C8B-B14F-4D97-AF65-F5344CB8AC3E}">
        <p14:creationId xmlns:p14="http://schemas.microsoft.com/office/powerpoint/2010/main" val="267200452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10" name="Ellipse 9"/>
          <p:cNvSpPr/>
          <p:nvPr userDrawn="1"/>
        </p:nvSpPr>
        <p:spPr>
          <a:xfrm>
            <a:off x="5790168" y="3738367"/>
            <a:ext cx="620724"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13" name="Textplatzhalter 12"/>
          <p:cNvSpPr>
            <a:spLocks noGrp="1"/>
          </p:cNvSpPr>
          <p:nvPr>
            <p:ph type="body" sz="quarter" idx="15" hasCustomPrompt="1"/>
          </p:nvPr>
        </p:nvSpPr>
        <p:spPr>
          <a:xfrm>
            <a:off x="5199252" y="3009250"/>
            <a:ext cx="1793496" cy="186136"/>
          </a:xfrm>
          <a:prstGeom prst="rect">
            <a:avLst/>
          </a:prstGeom>
          <a:solidFill>
            <a:srgbClr val="102B61"/>
          </a:solidFill>
        </p:spPr>
        <p:txBody>
          <a:bodyPr lIns="36000" tIns="36000" rIns="36000" bIns="36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Quellenangabe</a:t>
            </a:r>
          </a:p>
          <a:p>
            <a:pPr lvl="0"/>
            <a:endParaRPr lang="de-DE"/>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cxnSp>
        <p:nvCxnSpPr>
          <p:cNvPr id="5" name="Gerader Verbinder 4"/>
          <p:cNvCxnSpPr/>
          <p:nvPr userDrawn="1"/>
        </p:nvCxnSpPr>
        <p:spPr>
          <a:xfrm flipV="1">
            <a:off x="6096000" y="4358418"/>
            <a:ext cx="0" cy="2499582"/>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8" name="Textplatzhalter 7"/>
          <p:cNvSpPr>
            <a:spLocks noGrp="1"/>
          </p:cNvSpPr>
          <p:nvPr>
            <p:ph type="body" sz="quarter" idx="16" hasCustomPrompt="1"/>
          </p:nvPr>
        </p:nvSpPr>
        <p:spPr>
          <a:xfrm>
            <a:off x="1784350" y="1351378"/>
            <a:ext cx="8623300" cy="1386382"/>
          </a:xfrm>
          <a:prstGeom prst="rect">
            <a:avLst/>
          </a:prstGeom>
        </p:spPr>
        <p:txBody>
          <a:bodyPr/>
          <a:lstStyle>
            <a:lvl1pPr marL="0" indent="0" algn="ctr">
              <a:lnSpc>
                <a:spcPct val="100000"/>
              </a:lnSpc>
              <a:spcBef>
                <a:spcPts val="0"/>
              </a:spcBef>
              <a:buNone/>
              <a:defRPr sz="3200" baseline="0">
                <a:solidFill>
                  <a:srgbClr val="102B61"/>
                </a:solidFill>
                <a:latin typeface="Arial" panose="020B0604020202020204" pitchFamily="34" charset="0"/>
                <a:cs typeface="Arial" panose="020B0604020202020204" pitchFamily="34" charset="0"/>
              </a:defRPr>
            </a:lvl1pPr>
          </a:lstStyle>
          <a:p>
            <a:pPr lvl="0"/>
            <a:r>
              <a:rPr lang="de-DE"/>
              <a:t>Hier können Sie ein Zitat oder Merksatz einfügen </a:t>
            </a:r>
          </a:p>
        </p:txBody>
      </p:sp>
      <p:sp>
        <p:nvSpPr>
          <p:cNvPr id="9" name="Textfeld 8"/>
          <p:cNvSpPr txBox="1"/>
          <p:nvPr userDrawn="1"/>
        </p:nvSpPr>
        <p:spPr>
          <a:xfrm>
            <a:off x="5790168" y="3738367"/>
            <a:ext cx="620724" cy="620051"/>
          </a:xfrm>
          <a:prstGeom prst="rect">
            <a:avLst/>
          </a:prstGeom>
          <a:noFill/>
        </p:spPr>
        <p:txBody>
          <a:bodyPr wrap="square" lIns="0" tIns="0" rIns="0" bIns="0" rtlCol="0">
            <a:noAutofit/>
          </a:bodyPr>
          <a:lstStyle/>
          <a:p>
            <a:pPr algn="ctr"/>
            <a:r>
              <a:rPr lang="de-DE" sz="5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1248422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ahlen">
    <p:spTree>
      <p:nvGrpSpPr>
        <p:cNvPr id="1" name=""/>
        <p:cNvGrpSpPr/>
        <p:nvPr/>
      </p:nvGrpSpPr>
      <p:grpSpPr>
        <a:xfrm>
          <a:off x="0" y="0"/>
          <a:ext cx="0" cy="0"/>
          <a:chOff x="0" y="0"/>
          <a:chExt cx="0" cy="0"/>
        </a:xfrm>
      </p:grpSpPr>
      <p:cxnSp>
        <p:nvCxnSpPr>
          <p:cNvPr id="4" name="Gerader Verbinder 3"/>
          <p:cNvCxnSpPr/>
          <p:nvPr userDrawn="1"/>
        </p:nvCxnSpPr>
        <p:spPr>
          <a:xfrm>
            <a:off x="-33372" y="6192223"/>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5" name="Ellipse 4"/>
          <p:cNvSpPr/>
          <p:nvPr userDrawn="1"/>
        </p:nvSpPr>
        <p:spPr>
          <a:xfrm>
            <a:off x="5752265" y="5881861"/>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6"/>
          <p:cNvSpPr>
            <a:spLocks noGrp="1"/>
          </p:cNvSpPr>
          <p:nvPr>
            <p:ph type="body" sz="quarter" idx="10" hasCustomPrompt="1"/>
          </p:nvPr>
        </p:nvSpPr>
        <p:spPr>
          <a:xfrm>
            <a:off x="2885247" y="2395675"/>
            <a:ext cx="6354763" cy="593284"/>
          </a:xfrm>
          <a:prstGeom prst="rect">
            <a:avLst/>
          </a:prstGeom>
        </p:spPr>
        <p:txBody>
          <a:bodyPr/>
          <a:lstStyle>
            <a:lvl1pPr marL="0" indent="0" algn="ctr">
              <a:buNone/>
              <a:defRPr sz="4400" baseline="0">
                <a:solidFill>
                  <a:srgbClr val="102B61"/>
                </a:solidFill>
                <a:latin typeface="Arial" panose="020B0604020202020204" pitchFamily="34" charset="0"/>
                <a:cs typeface="Arial" panose="020B0604020202020204" pitchFamily="34" charset="0"/>
              </a:defRPr>
            </a:lvl1pPr>
          </a:lstStyle>
          <a:p>
            <a:pPr lvl="0"/>
            <a:r>
              <a:rPr lang="de-DE"/>
              <a:t>Hier steht eine Zahl</a:t>
            </a:r>
          </a:p>
        </p:txBody>
      </p:sp>
      <p:sp>
        <p:nvSpPr>
          <p:cNvPr id="9" name="Textplatzhalter 8"/>
          <p:cNvSpPr>
            <a:spLocks noGrp="1"/>
          </p:cNvSpPr>
          <p:nvPr>
            <p:ph type="body" sz="quarter" idx="11" hasCustomPrompt="1"/>
          </p:nvPr>
        </p:nvSpPr>
        <p:spPr>
          <a:xfrm>
            <a:off x="3380551" y="1518914"/>
            <a:ext cx="5059363" cy="283477"/>
          </a:xfrm>
          <a:prstGeom prst="rect">
            <a:avLst/>
          </a:prstGeom>
        </p:spPr>
        <p:txBody>
          <a:bodyPr/>
          <a:lstStyle>
            <a:lvl1pPr marL="0" indent="0" algn="ctr">
              <a:buNone/>
              <a:defRPr sz="1800" baseline="0">
                <a:solidFill>
                  <a:srgbClr val="102B61"/>
                </a:solidFill>
                <a:latin typeface="Arial" panose="020B0604020202020204" pitchFamily="34" charset="0"/>
                <a:cs typeface="Arial" panose="020B0604020202020204" pitchFamily="34" charset="0"/>
              </a:defRPr>
            </a:lvl1pPr>
          </a:lstStyle>
          <a:p>
            <a:pPr lvl="0"/>
            <a:r>
              <a:rPr lang="de-DE"/>
              <a:t>Und eine Erklärung darunter</a:t>
            </a:r>
          </a:p>
        </p:txBody>
      </p:sp>
      <p:sp>
        <p:nvSpPr>
          <p:cNvPr id="10" name="Textplatzhalter 6"/>
          <p:cNvSpPr>
            <a:spLocks noGrp="1"/>
          </p:cNvSpPr>
          <p:nvPr>
            <p:ph type="body" sz="quarter" idx="12" hasCustomPrompt="1"/>
          </p:nvPr>
        </p:nvSpPr>
        <p:spPr>
          <a:xfrm>
            <a:off x="2885245" y="911911"/>
            <a:ext cx="6354763" cy="593284"/>
          </a:xfrm>
          <a:prstGeom prst="rect">
            <a:avLst/>
          </a:prstGeom>
        </p:spPr>
        <p:txBody>
          <a:bodyPr/>
          <a:lstStyle>
            <a:lvl1pPr marL="0" indent="0" algn="ctr">
              <a:buNone/>
              <a:defRPr sz="4400" baseline="0">
                <a:solidFill>
                  <a:srgbClr val="102B61"/>
                </a:solidFill>
                <a:latin typeface="Arial" panose="020B0604020202020204" pitchFamily="34" charset="0"/>
                <a:cs typeface="Arial" panose="020B0604020202020204" pitchFamily="34" charset="0"/>
              </a:defRPr>
            </a:lvl1pPr>
          </a:lstStyle>
          <a:p>
            <a:pPr lvl="0"/>
            <a:r>
              <a:rPr lang="de-DE"/>
              <a:t>Hier steht eine Zahl</a:t>
            </a:r>
          </a:p>
        </p:txBody>
      </p:sp>
      <p:sp>
        <p:nvSpPr>
          <p:cNvPr id="12" name="Textplatzhalter 6"/>
          <p:cNvSpPr>
            <a:spLocks noGrp="1"/>
          </p:cNvSpPr>
          <p:nvPr>
            <p:ph type="body" sz="quarter" idx="14" hasCustomPrompt="1"/>
          </p:nvPr>
        </p:nvSpPr>
        <p:spPr>
          <a:xfrm>
            <a:off x="2885248" y="3865720"/>
            <a:ext cx="6354763" cy="593284"/>
          </a:xfrm>
          <a:prstGeom prst="rect">
            <a:avLst/>
          </a:prstGeom>
          <a:solidFill>
            <a:srgbClr val="66D6EE"/>
          </a:solidFill>
        </p:spPr>
        <p:txBody>
          <a:bodyPr/>
          <a:lstStyle>
            <a:lvl1pPr marL="0" indent="0" algn="ctr">
              <a:buNone/>
              <a:defRPr sz="4400" baseline="0">
                <a:solidFill>
                  <a:schemeClr val="bg1"/>
                </a:solidFill>
                <a:latin typeface="Arial" panose="020B0604020202020204" pitchFamily="34" charset="0"/>
                <a:cs typeface="Arial" panose="020B0604020202020204" pitchFamily="34" charset="0"/>
              </a:defRPr>
            </a:lvl1pPr>
          </a:lstStyle>
          <a:p>
            <a:pPr lvl="0"/>
            <a:r>
              <a:rPr lang="de-DE"/>
              <a:t>Hier steht eine Zahl</a:t>
            </a:r>
          </a:p>
        </p:txBody>
      </p:sp>
      <p:sp>
        <p:nvSpPr>
          <p:cNvPr id="19" name="Textplatzhalter 18"/>
          <p:cNvSpPr>
            <a:spLocks noGrp="1"/>
          </p:cNvSpPr>
          <p:nvPr>
            <p:ph type="body" sz="quarter" idx="15"/>
          </p:nvPr>
        </p:nvSpPr>
        <p:spPr>
          <a:xfrm>
            <a:off x="3380551" y="3011428"/>
            <a:ext cx="5137150" cy="310058"/>
          </a:xfrm>
          <a:prstGeom prst="rect">
            <a:avLst/>
          </a:prstGeom>
        </p:spPr>
        <p:txBody>
          <a:bodyPr/>
          <a:lstStyle>
            <a:lvl1pPr marL="0" indent="0" algn="ctr">
              <a:buNone/>
              <a:defRPr sz="1800">
                <a:solidFill>
                  <a:srgbClr val="102B6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21" name="Textplatzhalter 20"/>
          <p:cNvSpPr>
            <a:spLocks noGrp="1"/>
          </p:cNvSpPr>
          <p:nvPr>
            <p:ph type="body" sz="quarter" idx="16"/>
          </p:nvPr>
        </p:nvSpPr>
        <p:spPr>
          <a:xfrm>
            <a:off x="3496432" y="4476046"/>
            <a:ext cx="5132388" cy="339725"/>
          </a:xfrm>
          <a:prstGeom prst="rect">
            <a:avLst/>
          </a:prstGeom>
        </p:spPr>
        <p:txBody>
          <a:bodyPr/>
          <a:lstStyle>
            <a:lvl1pPr marL="0" indent="0" algn="ctr">
              <a:buNone/>
              <a:defRPr sz="1800">
                <a:solidFill>
                  <a:srgbClr val="102B61"/>
                </a:solidFill>
                <a:latin typeface="Arial" panose="020B0604020202020204" pitchFamily="34" charset="0"/>
                <a:cs typeface="Arial" panose="020B0604020202020204" pitchFamily="34" charset="0"/>
              </a:defRPr>
            </a:lvl1pPr>
            <a:lvl2pPr>
              <a:defRPr sz="1800">
                <a:solidFill>
                  <a:srgbClr val="102B61"/>
                </a:solidFill>
                <a:latin typeface="Arial" panose="020B0604020202020204" pitchFamily="34" charset="0"/>
                <a:cs typeface="Arial" panose="020B0604020202020204" pitchFamily="34" charset="0"/>
              </a:defRPr>
            </a:lvl2pPr>
            <a:lvl3pPr>
              <a:defRPr sz="1800">
                <a:solidFill>
                  <a:srgbClr val="102B61"/>
                </a:solidFill>
                <a:latin typeface="Arial" panose="020B0604020202020204" pitchFamily="34" charset="0"/>
                <a:cs typeface="Arial" panose="020B0604020202020204" pitchFamily="34" charset="0"/>
              </a:defRPr>
            </a:lvl3pPr>
            <a:lvl4pPr>
              <a:defRPr sz="1800">
                <a:solidFill>
                  <a:srgbClr val="102B61"/>
                </a:solidFill>
                <a:latin typeface="Arial" panose="020B0604020202020204" pitchFamily="34" charset="0"/>
                <a:cs typeface="Arial" panose="020B0604020202020204" pitchFamily="34" charset="0"/>
              </a:defRPr>
            </a:lvl4pPr>
            <a:lvl5pPr>
              <a:defRPr sz="1800">
                <a:solidFill>
                  <a:srgbClr val="102B61"/>
                </a:solidFill>
                <a:latin typeface="Arial" panose="020B0604020202020204" pitchFamily="34" charset="0"/>
                <a:cs typeface="Arial" panose="020B0604020202020204" pitchFamily="34" charset="0"/>
              </a:defRPr>
            </a:lvl5pPr>
          </a:lstStyle>
          <a:p>
            <a:pPr lvl="0"/>
            <a:r>
              <a:rPr lang="de-DE"/>
              <a:t>Formatvorlagen des Textmasters bearbeiten</a:t>
            </a:r>
          </a:p>
        </p:txBody>
      </p:sp>
    </p:spTree>
    <p:extLst>
      <p:ext uri="{BB962C8B-B14F-4D97-AF65-F5344CB8AC3E}">
        <p14:creationId xmlns:p14="http://schemas.microsoft.com/office/powerpoint/2010/main" val="338427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cxnSp>
        <p:nvCxnSpPr>
          <p:cNvPr id="22" name="Gerader Verbinder 21"/>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4790" r="-4202"/>
          <a:stretch/>
        </p:blipFill>
        <p:spPr>
          <a:xfrm>
            <a:off x="10186116" y="6438900"/>
            <a:ext cx="1632606" cy="270527"/>
          </a:xfrm>
          <a:prstGeom prst="rect">
            <a:avLst/>
          </a:prstGeom>
        </p:spPr>
      </p:pic>
      <p:sp>
        <p:nvSpPr>
          <p:cNvPr id="7" name="Textplatzhalter 6"/>
          <p:cNvSpPr>
            <a:spLocks noGrp="1"/>
          </p:cNvSpPr>
          <p:nvPr>
            <p:ph type="body" sz="quarter" idx="14" hasCustomPrompt="1"/>
          </p:nvPr>
        </p:nvSpPr>
        <p:spPr>
          <a:xfrm>
            <a:off x="1197179" y="1200318"/>
            <a:ext cx="5032375" cy="666275"/>
          </a:xfrm>
          <a:prstGeom prst="rect">
            <a:avLst/>
          </a:prstGeom>
          <a:solidFill>
            <a:schemeClr val="bg1"/>
          </a:solidFill>
        </p:spPr>
        <p:txBody>
          <a:bodyPr lIns="180000" tIns="180000" rIns="180000" bIns="180000"/>
          <a:lstStyle>
            <a:lvl1pPr marL="0" indent="0">
              <a:buNone/>
              <a:defRPr lang="de-DE" sz="2400" b="0" kern="1200" baseline="0" dirty="0">
                <a:solidFill>
                  <a:srgbClr val="102B61"/>
                </a:solidFill>
                <a:latin typeface="Arial" panose="020B0604020202020204" pitchFamily="34" charset="0"/>
                <a:ea typeface="+mn-ea"/>
                <a:cs typeface="Arial" panose="020B0604020202020204" pitchFamily="34" charset="0"/>
              </a:defRPr>
            </a:lvl1pPr>
          </a:lstStyle>
          <a:p>
            <a:pPr lvl="0"/>
            <a:r>
              <a:rPr lang="de-DE"/>
              <a:t>Vielen Dank</a:t>
            </a:r>
          </a:p>
        </p:txBody>
      </p:sp>
      <p:sp>
        <p:nvSpPr>
          <p:cNvPr id="21" name="Bildplatzhalter 20"/>
          <p:cNvSpPr>
            <a:spLocks noGrp="1"/>
          </p:cNvSpPr>
          <p:nvPr>
            <p:ph type="pic" sz="quarter" idx="17"/>
          </p:nvPr>
        </p:nvSpPr>
        <p:spPr>
          <a:xfrm>
            <a:off x="7213158" y="2158143"/>
            <a:ext cx="4119563" cy="4022725"/>
          </a:xfrm>
          <a:prstGeom prst="ellipse">
            <a:avLst/>
          </a:prstGeom>
        </p:spPr>
        <p:txBody>
          <a:bodyPr/>
          <a:lstStyle/>
          <a:p>
            <a:endParaRPr lang="de-DE"/>
          </a:p>
        </p:txBody>
      </p:sp>
      <p:sp>
        <p:nvSpPr>
          <p:cNvPr id="23" name="Textplatzhalter 4"/>
          <p:cNvSpPr>
            <a:spLocks noGrp="1"/>
          </p:cNvSpPr>
          <p:nvPr>
            <p:ph type="body" sz="quarter" idx="18" hasCustomPrompt="1"/>
          </p:nvPr>
        </p:nvSpPr>
        <p:spPr>
          <a:xfrm>
            <a:off x="1197180" y="3131139"/>
            <a:ext cx="5032375" cy="3430588"/>
          </a:xfrm>
          <a:prstGeom prst="rect">
            <a:avLst/>
          </a:prstGeom>
        </p:spPr>
        <p:txBody>
          <a:bodyPr lIns="180000"/>
          <a:lstStyle>
            <a:lvl1pPr marL="0" indent="0">
              <a:spcBef>
                <a:spcPts val="800"/>
              </a:spcBef>
              <a:spcAft>
                <a:spcPts val="800"/>
              </a:spcAft>
              <a:buFontTx/>
              <a:buNone/>
              <a:defRPr sz="2000" baseline="0">
                <a:solidFill>
                  <a:srgbClr val="102B61"/>
                </a:solidFill>
                <a:latin typeface="Arial" panose="020B0604020202020204" pitchFamily="34" charset="0"/>
                <a:cs typeface="Arial" panose="020B0604020202020204" pitchFamily="34" charset="0"/>
              </a:defRPr>
            </a:lvl1pPr>
          </a:lstStyle>
          <a:p>
            <a:pPr lvl="0"/>
            <a:r>
              <a:rPr lang="de-DE"/>
              <a:t>Generalsekretär</a:t>
            </a:r>
          </a:p>
          <a:p>
            <a:pPr lvl="0"/>
            <a:r>
              <a:rPr lang="de-DE"/>
              <a:t>+49 (0) 511. 8381 215</a:t>
            </a:r>
          </a:p>
          <a:p>
            <a:pPr lvl="0"/>
            <a:r>
              <a:rPr lang="de-DE"/>
              <a:t>schuette@volkswagenstiftung.de</a:t>
            </a:r>
          </a:p>
          <a:p>
            <a:pPr lvl="0"/>
            <a:r>
              <a:rPr lang="de-DE"/>
              <a:t>www.volkswagenstiftung.de</a:t>
            </a:r>
          </a:p>
          <a:p>
            <a:pPr lvl="0"/>
            <a:endParaRPr lang="de-DE"/>
          </a:p>
        </p:txBody>
      </p:sp>
      <p:sp>
        <p:nvSpPr>
          <p:cNvPr id="12" name="Textplatzhalter 7"/>
          <p:cNvSpPr>
            <a:spLocks noGrp="1"/>
          </p:cNvSpPr>
          <p:nvPr>
            <p:ph type="body" sz="quarter" idx="19" hasCustomPrompt="1"/>
          </p:nvPr>
        </p:nvSpPr>
        <p:spPr>
          <a:xfrm>
            <a:off x="1281703" y="2686534"/>
            <a:ext cx="2245267" cy="377185"/>
          </a:xfrm>
          <a:prstGeom prst="rect">
            <a:avLst/>
          </a:prstGeom>
          <a:solidFill>
            <a:srgbClr val="66D6EE"/>
          </a:solidFill>
        </p:spPr>
        <p:txBody>
          <a:bodyPr anchor="ctr" anchorCtr="0"/>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Georg Schütte</a:t>
            </a:r>
          </a:p>
        </p:txBody>
      </p:sp>
      <p:sp>
        <p:nvSpPr>
          <p:cNvPr id="6" name="Textplatzhalter 5"/>
          <p:cNvSpPr>
            <a:spLocks noGrp="1"/>
          </p:cNvSpPr>
          <p:nvPr>
            <p:ph type="body" sz="quarter" idx="20" hasCustomPrompt="1"/>
          </p:nvPr>
        </p:nvSpPr>
        <p:spPr>
          <a:xfrm>
            <a:off x="1197179" y="6406588"/>
            <a:ext cx="9999663" cy="398966"/>
          </a:xfrm>
          <a:prstGeom prst="rect">
            <a:avLst/>
          </a:prstGeom>
        </p:spPr>
        <p:txBody>
          <a:bodyPr/>
          <a:lstStyle>
            <a:lvl1pPr marL="0" indent="0">
              <a:buNone/>
              <a:defRPr sz="1000">
                <a:solidFill>
                  <a:srgbClr val="102B61"/>
                </a:solidFill>
                <a:latin typeface="Arial" panose="020B0604020202020204" pitchFamily="34" charset="0"/>
                <a:cs typeface="Arial" panose="020B0604020202020204" pitchFamily="34" charset="0"/>
              </a:defRPr>
            </a:lvl1pPr>
          </a:lstStyle>
          <a:p>
            <a:pPr lvl="0"/>
            <a:r>
              <a:rPr lang="de-DE"/>
              <a:t>Bildquellen:</a:t>
            </a:r>
          </a:p>
        </p:txBody>
      </p:sp>
      <p:cxnSp>
        <p:nvCxnSpPr>
          <p:cNvPr id="10" name="Gerader Verbinder 9"/>
          <p:cNvCxnSpPr/>
          <p:nvPr userDrawn="1"/>
        </p:nvCxnSpPr>
        <p:spPr>
          <a:xfrm>
            <a:off x="0" y="6181615"/>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71790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 weiss">
    <p:spTree>
      <p:nvGrpSpPr>
        <p:cNvPr id="1" name=""/>
        <p:cNvGrpSpPr/>
        <p:nvPr/>
      </p:nvGrpSpPr>
      <p:grpSpPr>
        <a:xfrm>
          <a:off x="0" y="0"/>
          <a:ext cx="0" cy="0"/>
          <a:chOff x="0" y="0"/>
          <a:chExt cx="0" cy="0"/>
        </a:xfrm>
      </p:grpSpPr>
      <p:cxnSp>
        <p:nvCxnSpPr>
          <p:cNvPr id="8" name="Gerader Verbinder 7"/>
          <p:cNvCxnSpPr/>
          <p:nvPr userDrawn="1"/>
        </p:nvCxnSpPr>
        <p:spPr>
          <a:xfrm>
            <a:off x="0" y="3697647"/>
            <a:ext cx="1225207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6" name="Bildplatzhalter 15"/>
          <p:cNvSpPr>
            <a:spLocks noGrp="1"/>
          </p:cNvSpPr>
          <p:nvPr>
            <p:ph type="pic" sz="quarter" idx="11"/>
          </p:nvPr>
        </p:nvSpPr>
        <p:spPr>
          <a:xfrm>
            <a:off x="7475387" y="2141387"/>
            <a:ext cx="4716613" cy="4716613"/>
          </a:xfrm>
          <a:prstGeom prst="rect">
            <a:avLst/>
          </a:prstGeom>
        </p:spPr>
        <p:txBody>
          <a:bodyPr/>
          <a:lstStyle/>
          <a:p>
            <a:endParaRPr lang="de-DE"/>
          </a:p>
        </p:txBody>
      </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874" y="377281"/>
            <a:ext cx="1355373" cy="266631"/>
          </a:xfrm>
          <a:prstGeom prst="rect">
            <a:avLst/>
          </a:prstGeom>
        </p:spPr>
      </p:pic>
      <p:sp>
        <p:nvSpPr>
          <p:cNvPr id="4" name="Textplatzhalter 3"/>
          <p:cNvSpPr>
            <a:spLocks noGrp="1"/>
          </p:cNvSpPr>
          <p:nvPr>
            <p:ph type="body" sz="quarter" idx="15" hasCustomPrompt="1"/>
          </p:nvPr>
        </p:nvSpPr>
        <p:spPr>
          <a:xfrm>
            <a:off x="1724497" y="2141387"/>
            <a:ext cx="4210050" cy="940158"/>
          </a:xfrm>
          <a:prstGeom prst="rect">
            <a:avLst/>
          </a:prstGeom>
        </p:spPr>
        <p:txBody>
          <a:bodyPr lIns="0" tIns="0"/>
          <a:lstStyle>
            <a:lvl1pPr marL="0" indent="0">
              <a:buNone/>
              <a:defRPr sz="2800" b="0" baseline="0">
                <a:solidFill>
                  <a:srgbClr val="102B61"/>
                </a:solidFill>
                <a:latin typeface="Arial" panose="020B0604020202020204" pitchFamily="34" charset="0"/>
                <a:cs typeface="Arial" panose="020B0604020202020204" pitchFamily="34" charset="0"/>
              </a:defRPr>
            </a:lvl1pPr>
            <a:lvl2pPr>
              <a:defRPr sz="3600" b="0">
                <a:solidFill>
                  <a:schemeClr val="bg1"/>
                </a:solidFill>
              </a:defRPr>
            </a:lvl2pPr>
            <a:lvl3pPr>
              <a:defRPr sz="3600" b="0">
                <a:solidFill>
                  <a:schemeClr val="bg1"/>
                </a:solidFill>
              </a:defRPr>
            </a:lvl3pPr>
            <a:lvl4pPr>
              <a:defRPr sz="3600" b="0">
                <a:solidFill>
                  <a:schemeClr val="bg1"/>
                </a:solidFill>
              </a:defRPr>
            </a:lvl4pPr>
            <a:lvl5pPr>
              <a:defRPr sz="3600" b="0">
                <a:solidFill>
                  <a:schemeClr val="bg1"/>
                </a:solidFill>
              </a:defRPr>
            </a:lvl5pPr>
          </a:lstStyle>
          <a:p>
            <a:pPr lvl="0"/>
            <a:r>
              <a:rPr lang="de-DE"/>
              <a:t>Platzhalter für den Titel</a:t>
            </a:r>
          </a:p>
          <a:p>
            <a:pPr lvl="0"/>
            <a:r>
              <a:rPr lang="de-DE"/>
              <a:t>der Präsentation</a:t>
            </a:r>
          </a:p>
        </p:txBody>
      </p:sp>
      <p:sp>
        <p:nvSpPr>
          <p:cNvPr id="7" name="Textplatzhalter 6"/>
          <p:cNvSpPr>
            <a:spLocks noGrp="1"/>
          </p:cNvSpPr>
          <p:nvPr>
            <p:ph type="body" sz="quarter" idx="16" hasCustomPrompt="1"/>
          </p:nvPr>
        </p:nvSpPr>
        <p:spPr>
          <a:xfrm>
            <a:off x="1724497" y="5879692"/>
            <a:ext cx="4157663" cy="770490"/>
          </a:xfrm>
          <a:prstGeom prst="rect">
            <a:avLst/>
          </a:prstGeom>
        </p:spPr>
        <p:txBody>
          <a:bodyPr lIns="0"/>
          <a:lstStyle>
            <a:lvl1pPr marL="0" indent="0">
              <a:buNone/>
              <a:defRPr sz="1800" b="0">
                <a:solidFill>
                  <a:srgbClr val="102B61"/>
                </a:solidFill>
                <a:latin typeface="Arial" panose="020B0604020202020204" pitchFamily="34" charset="0"/>
                <a:cs typeface="Arial" panose="020B0604020202020204" pitchFamily="34" charset="0"/>
              </a:defRPr>
            </a:lvl1pPr>
          </a:lstStyle>
          <a:p>
            <a:pPr lvl="0"/>
            <a:r>
              <a:rPr lang="de-DE"/>
              <a:t>Ihr Name</a:t>
            </a:r>
          </a:p>
          <a:p>
            <a:pPr lvl="0"/>
            <a:r>
              <a:rPr lang="de-DE"/>
              <a:t>Ort, Datum</a:t>
            </a:r>
          </a:p>
          <a:p>
            <a:pPr lvl="0"/>
            <a:endParaRPr lang="de-DE"/>
          </a:p>
        </p:txBody>
      </p:sp>
      <p:sp>
        <p:nvSpPr>
          <p:cNvPr id="6" name="Ellipse 5"/>
          <p:cNvSpPr/>
          <p:nvPr userDrawn="1"/>
        </p:nvSpPr>
        <p:spPr>
          <a:xfrm>
            <a:off x="1445885" y="3373936"/>
            <a:ext cx="620724" cy="620724"/>
          </a:xfrm>
          <a:prstGeom prst="ellipse">
            <a:avLst/>
          </a:prstGeom>
          <a:solidFill>
            <a:srgbClr val="66D6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3274" y="531971"/>
            <a:ext cx="1355373" cy="262050"/>
          </a:xfrm>
          <a:prstGeom prst="rect">
            <a:avLst/>
          </a:prstGeom>
        </p:spPr>
      </p:pic>
    </p:spTree>
    <p:extLst>
      <p:ext uri="{BB962C8B-B14F-4D97-AF65-F5344CB8AC3E}">
        <p14:creationId xmlns:p14="http://schemas.microsoft.com/office/powerpoint/2010/main" val="465510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6" name="Bildplatzhalter 15"/>
          <p:cNvSpPr>
            <a:spLocks noGrp="1"/>
          </p:cNvSpPr>
          <p:nvPr>
            <p:ph type="pic" sz="quarter" idx="11"/>
          </p:nvPr>
        </p:nvSpPr>
        <p:spPr>
          <a:xfrm>
            <a:off x="7460006" y="2127116"/>
            <a:ext cx="4731995" cy="4731995"/>
          </a:xfrm>
          <a:prstGeom prst="rect">
            <a:avLst/>
          </a:prstGeom>
        </p:spPr>
        <p:txBody>
          <a:bodyPr/>
          <a:lstStyle/>
          <a:p>
            <a:endParaRPr lang="de-DE"/>
          </a:p>
        </p:txBody>
      </p:sp>
      <p:sp>
        <p:nvSpPr>
          <p:cNvPr id="7" name="Textplatzhalter 6"/>
          <p:cNvSpPr>
            <a:spLocks noGrp="1"/>
          </p:cNvSpPr>
          <p:nvPr>
            <p:ph type="body" sz="quarter" idx="16" hasCustomPrompt="1"/>
          </p:nvPr>
        </p:nvSpPr>
        <p:spPr>
          <a:xfrm>
            <a:off x="1108825" y="2917218"/>
            <a:ext cx="3868738" cy="2521579"/>
          </a:xfrm>
          <a:prstGeom prst="rect">
            <a:avLst/>
          </a:prstGeom>
        </p:spPr>
        <p:txBody>
          <a:bodyPr lIns="0" spcCol="72000"/>
          <a:lstStyle>
            <a:lvl1pPr marL="0" indent="0">
              <a:lnSpc>
                <a:spcPct val="150000"/>
              </a:lnSpc>
              <a:buNone/>
              <a:defRPr sz="2000" b="0" baseline="0">
                <a:solidFill>
                  <a:srgbClr val="102B61"/>
                </a:solidFill>
                <a:latin typeface="Arial" panose="020B0604020202020204" pitchFamily="34" charset="0"/>
                <a:cs typeface="Arial" panose="020B0604020202020204" pitchFamily="34" charset="0"/>
              </a:defRPr>
            </a:lvl1pPr>
            <a:lvl2pPr>
              <a:defRPr sz="2800" b="0"/>
            </a:lvl2pPr>
            <a:lvl3pPr>
              <a:defRPr sz="2800" b="0"/>
            </a:lvl3pPr>
            <a:lvl4pPr>
              <a:defRPr sz="2800" b="0"/>
            </a:lvl4pPr>
            <a:lvl5pPr>
              <a:defRPr sz="2800" b="0"/>
            </a:lvl5pPr>
          </a:lstStyle>
          <a:p>
            <a:pPr lvl="0"/>
            <a:r>
              <a:rPr lang="de-DE"/>
              <a:t>Platzhalter für die Gliederung Ihrer Präsentation</a:t>
            </a:r>
          </a:p>
          <a:p>
            <a:pPr lvl="0"/>
            <a:endParaRPr lang="de-DE"/>
          </a:p>
        </p:txBody>
      </p:sp>
      <p:cxnSp>
        <p:nvCxnSpPr>
          <p:cNvPr id="10" name="Gerader Verbinder 9"/>
          <p:cNvCxnSpPr/>
          <p:nvPr userDrawn="1"/>
        </p:nvCxnSpPr>
        <p:spPr>
          <a:xfrm>
            <a:off x="-633245" y="2127116"/>
            <a:ext cx="1225207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6" name="Ellipse 5"/>
          <p:cNvSpPr/>
          <p:nvPr userDrawn="1"/>
        </p:nvSpPr>
        <p:spPr>
          <a:xfrm>
            <a:off x="798463" y="1816754"/>
            <a:ext cx="620724" cy="620724"/>
          </a:xfrm>
          <a:prstGeom prst="ellipse">
            <a:avLst/>
          </a:prstGeom>
          <a:solidFill>
            <a:srgbClr val="66D6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6679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Übergang">
    <p:spTree>
      <p:nvGrpSpPr>
        <p:cNvPr id="1" name=""/>
        <p:cNvGrpSpPr/>
        <p:nvPr/>
      </p:nvGrpSpPr>
      <p:grpSpPr>
        <a:xfrm>
          <a:off x="0" y="0"/>
          <a:ext cx="0" cy="0"/>
          <a:chOff x="0" y="0"/>
          <a:chExt cx="0" cy="0"/>
        </a:xfrm>
      </p:grpSpPr>
      <p:cxnSp>
        <p:nvCxnSpPr>
          <p:cNvPr id="16" name="Gerader Verbinder 15"/>
          <p:cNvCxnSpPr/>
          <p:nvPr userDrawn="1"/>
        </p:nvCxnSpPr>
        <p:spPr>
          <a:xfrm>
            <a:off x="0" y="3495745"/>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2109126" y="3118638"/>
            <a:ext cx="620724"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2322675" y="3262800"/>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985413" y="3171038"/>
            <a:ext cx="5434192" cy="666275"/>
          </a:xfrm>
          <a:prstGeom prst="rect">
            <a:avLst/>
          </a:prstGeom>
          <a:solidFill>
            <a:schemeClr val="bg1"/>
          </a:solidFill>
        </p:spPr>
        <p:txBody>
          <a:bodyPr lIns="180000" tIns="180000" rIns="180000" bIns="180000"/>
          <a:lstStyle>
            <a:lvl1pPr marL="0" indent="0">
              <a:buNone/>
              <a:defRPr sz="2800" b="0" baseline="0">
                <a:solidFill>
                  <a:srgbClr val="102B61"/>
                </a:solidFill>
                <a:latin typeface="Arial" panose="020B0604020202020204" pitchFamily="34" charset="0"/>
                <a:cs typeface="Arial" panose="020B0604020202020204" pitchFamily="34" charset="0"/>
              </a:defRPr>
            </a:lvl1pPr>
          </a:lstStyle>
          <a:p>
            <a:pPr lvl="0"/>
            <a:r>
              <a:rPr lang="de-DE"/>
              <a:t>Übergang zum nächsten Kapitel</a:t>
            </a:r>
          </a:p>
        </p:txBody>
      </p:sp>
      <p:sp>
        <p:nvSpPr>
          <p:cNvPr id="13" name="Textplatzhalter 12"/>
          <p:cNvSpPr>
            <a:spLocks noGrp="1"/>
          </p:cNvSpPr>
          <p:nvPr>
            <p:ph type="body" sz="quarter" idx="15" hasCustomPrompt="1"/>
          </p:nvPr>
        </p:nvSpPr>
        <p:spPr>
          <a:xfrm>
            <a:off x="2985413" y="4065490"/>
            <a:ext cx="1592586" cy="193059"/>
          </a:xfrm>
          <a:prstGeom prst="rect">
            <a:avLst/>
          </a:prstGeom>
          <a:solidFill>
            <a:srgbClr val="102B61"/>
          </a:solidFill>
        </p:spPr>
        <p:txBody>
          <a:bodyPr lIns="180000" tIns="36000" rIns="180000" bIns="36000"/>
          <a:lstStyle>
            <a:lvl1pPr marL="0" indent="0">
              <a:buNone/>
              <a:defRPr sz="1000" b="0" baseline="0">
                <a:solidFill>
                  <a:schemeClr val="bg1"/>
                </a:solidFill>
                <a:latin typeface="Arial" panose="020B0604020202020204" pitchFamily="34" charset="0"/>
                <a:cs typeface="Arial" panose="020B0604020202020204" pitchFamily="34" charset="0"/>
              </a:defRPr>
            </a:lvl1pPr>
          </a:lstStyle>
          <a:p>
            <a:pPr lvl="0"/>
            <a:r>
              <a:rPr lang="de-DE"/>
              <a:t>Untertitel des Kapitels</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Tree>
    <p:extLst>
      <p:ext uri="{BB962C8B-B14F-4D97-AF65-F5344CB8AC3E}">
        <p14:creationId xmlns:p14="http://schemas.microsoft.com/office/powerpoint/2010/main" val="169042502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10" name="Ellipse 9"/>
          <p:cNvSpPr/>
          <p:nvPr userDrawn="1"/>
        </p:nvSpPr>
        <p:spPr>
          <a:xfrm>
            <a:off x="5790168" y="3738367"/>
            <a:ext cx="620724"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13" name="Textplatzhalter 12"/>
          <p:cNvSpPr>
            <a:spLocks noGrp="1"/>
          </p:cNvSpPr>
          <p:nvPr>
            <p:ph type="body" sz="quarter" idx="15" hasCustomPrompt="1"/>
          </p:nvPr>
        </p:nvSpPr>
        <p:spPr>
          <a:xfrm>
            <a:off x="5199252" y="3009250"/>
            <a:ext cx="1793496" cy="186136"/>
          </a:xfrm>
          <a:prstGeom prst="rect">
            <a:avLst/>
          </a:prstGeom>
          <a:solidFill>
            <a:srgbClr val="102B61"/>
          </a:solidFill>
        </p:spPr>
        <p:txBody>
          <a:bodyPr lIns="36000" tIns="36000" rIns="36000" bIns="36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Quellenangabe</a:t>
            </a:r>
          </a:p>
          <a:p>
            <a:pPr lvl="0"/>
            <a:endParaRPr lang="de-DE"/>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cxnSp>
        <p:nvCxnSpPr>
          <p:cNvPr id="5" name="Gerader Verbinder 4"/>
          <p:cNvCxnSpPr/>
          <p:nvPr userDrawn="1"/>
        </p:nvCxnSpPr>
        <p:spPr>
          <a:xfrm flipV="1">
            <a:off x="6096000" y="4358418"/>
            <a:ext cx="0" cy="2499582"/>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8" name="Textplatzhalter 7"/>
          <p:cNvSpPr>
            <a:spLocks noGrp="1"/>
          </p:cNvSpPr>
          <p:nvPr>
            <p:ph type="body" sz="quarter" idx="16" hasCustomPrompt="1"/>
          </p:nvPr>
        </p:nvSpPr>
        <p:spPr>
          <a:xfrm>
            <a:off x="1784350" y="1351378"/>
            <a:ext cx="8623300" cy="1386382"/>
          </a:xfrm>
          <a:prstGeom prst="rect">
            <a:avLst/>
          </a:prstGeom>
        </p:spPr>
        <p:txBody>
          <a:bodyPr/>
          <a:lstStyle>
            <a:lvl1pPr marL="0" indent="0" algn="ctr">
              <a:lnSpc>
                <a:spcPct val="100000"/>
              </a:lnSpc>
              <a:spcBef>
                <a:spcPts val="0"/>
              </a:spcBef>
              <a:buNone/>
              <a:defRPr sz="3200" baseline="0">
                <a:solidFill>
                  <a:srgbClr val="102B61"/>
                </a:solidFill>
                <a:latin typeface="Arial" panose="020B0604020202020204" pitchFamily="34" charset="0"/>
                <a:cs typeface="Arial" panose="020B0604020202020204" pitchFamily="34" charset="0"/>
              </a:defRPr>
            </a:lvl1pPr>
          </a:lstStyle>
          <a:p>
            <a:pPr lvl="0"/>
            <a:r>
              <a:rPr lang="de-DE"/>
              <a:t>Hier können Sie ein Zitat oder Merksatz einfügen </a:t>
            </a:r>
          </a:p>
        </p:txBody>
      </p:sp>
      <p:sp>
        <p:nvSpPr>
          <p:cNvPr id="9" name="Textfeld 8"/>
          <p:cNvSpPr txBox="1"/>
          <p:nvPr userDrawn="1"/>
        </p:nvSpPr>
        <p:spPr>
          <a:xfrm>
            <a:off x="5790168" y="3738367"/>
            <a:ext cx="620724" cy="620051"/>
          </a:xfrm>
          <a:prstGeom prst="rect">
            <a:avLst/>
          </a:prstGeom>
          <a:noFill/>
        </p:spPr>
        <p:txBody>
          <a:bodyPr wrap="square" lIns="0" tIns="0" rIns="0" bIns="0" rtlCol="0">
            <a:noAutofit/>
          </a:bodyPr>
          <a:lstStyle/>
          <a:p>
            <a:pPr algn="ctr"/>
            <a:r>
              <a:rPr lang="de-DE" sz="5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2532417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cxnSp>
        <p:nvCxnSpPr>
          <p:cNvPr id="16" name="Gerader Verbinder 15"/>
          <p:cNvCxnSpPr/>
          <p:nvPr userDrawn="1"/>
        </p:nvCxnSpPr>
        <p:spPr>
          <a:xfrm>
            <a:off x="0" y="2127744"/>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815643"/>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959805"/>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14079" y="1820070"/>
            <a:ext cx="2662721"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12" y="6435967"/>
            <a:ext cx="861005" cy="169378"/>
          </a:xfrm>
          <a:prstGeom prst="rect">
            <a:avLst/>
          </a:prstGeom>
        </p:spPr>
      </p:pic>
      <p:sp>
        <p:nvSpPr>
          <p:cNvPr id="12" name="Textplatzhalter 4"/>
          <p:cNvSpPr>
            <a:spLocks noGrp="1"/>
          </p:cNvSpPr>
          <p:nvPr>
            <p:ph type="body" sz="quarter" idx="16" hasCustomPrompt="1"/>
          </p:nvPr>
        </p:nvSpPr>
        <p:spPr>
          <a:xfrm>
            <a:off x="2214079" y="2953602"/>
            <a:ext cx="3637612" cy="3430588"/>
          </a:xfrm>
          <a:prstGeom prst="rect">
            <a:avLst/>
          </a:prstGeom>
        </p:spPr>
        <p:txBody>
          <a:bodyPr lIns="180000"/>
          <a:lstStyle>
            <a:lvl1pPr marL="285750" indent="-285750">
              <a:spcBef>
                <a:spcPts val="800"/>
              </a:spcBef>
              <a:spcAft>
                <a:spcPts val="800"/>
              </a:spcAft>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
        <p:nvSpPr>
          <p:cNvPr id="14" name="Bildplatzhalter 15"/>
          <p:cNvSpPr>
            <a:spLocks noGrp="1"/>
          </p:cNvSpPr>
          <p:nvPr>
            <p:ph type="pic" sz="quarter" idx="17"/>
          </p:nvPr>
        </p:nvSpPr>
        <p:spPr>
          <a:xfrm>
            <a:off x="7460005" y="2126005"/>
            <a:ext cx="4731995" cy="4731995"/>
          </a:xfrm>
          <a:prstGeom prst="rect">
            <a:avLst/>
          </a:prstGeom>
        </p:spPr>
        <p:txBody>
          <a:bodyPr/>
          <a:lstStyle/>
          <a:p>
            <a:endParaRPr lang="de-DE"/>
          </a:p>
        </p:txBody>
      </p:sp>
    </p:spTree>
    <p:extLst>
      <p:ext uri="{BB962C8B-B14F-4D97-AF65-F5344CB8AC3E}">
        <p14:creationId xmlns:p14="http://schemas.microsoft.com/office/powerpoint/2010/main" val="369756194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6" name="Bildplatzhalter 15"/>
          <p:cNvSpPr>
            <a:spLocks noGrp="1"/>
          </p:cNvSpPr>
          <p:nvPr>
            <p:ph type="pic" sz="quarter" idx="11"/>
          </p:nvPr>
        </p:nvSpPr>
        <p:spPr>
          <a:xfrm>
            <a:off x="7460006" y="2127116"/>
            <a:ext cx="4731995" cy="4731995"/>
          </a:xfrm>
          <a:prstGeom prst="rect">
            <a:avLst/>
          </a:prstGeom>
        </p:spPr>
        <p:txBody>
          <a:bodyPr/>
          <a:lstStyle/>
          <a:p>
            <a:endParaRPr lang="de-DE"/>
          </a:p>
        </p:txBody>
      </p:sp>
      <p:sp>
        <p:nvSpPr>
          <p:cNvPr id="7" name="Textplatzhalter 6"/>
          <p:cNvSpPr>
            <a:spLocks noGrp="1"/>
          </p:cNvSpPr>
          <p:nvPr>
            <p:ph type="body" sz="quarter" idx="16" hasCustomPrompt="1"/>
          </p:nvPr>
        </p:nvSpPr>
        <p:spPr>
          <a:xfrm>
            <a:off x="2230824" y="2978178"/>
            <a:ext cx="3868738" cy="2521579"/>
          </a:xfrm>
          <a:prstGeom prst="rect">
            <a:avLst/>
          </a:prstGeom>
        </p:spPr>
        <p:txBody>
          <a:bodyPr lIns="0" spcCol="72000"/>
          <a:lstStyle>
            <a:lvl1pPr marL="0" indent="0">
              <a:lnSpc>
                <a:spcPct val="150000"/>
              </a:lnSpc>
              <a:buNone/>
              <a:defRPr sz="2000" b="0" baseline="0">
                <a:solidFill>
                  <a:srgbClr val="102B61"/>
                </a:solidFill>
                <a:latin typeface="Arial" panose="020B0604020202020204" pitchFamily="34" charset="0"/>
                <a:cs typeface="Arial" panose="020B0604020202020204" pitchFamily="34" charset="0"/>
              </a:defRPr>
            </a:lvl1pPr>
            <a:lvl2pPr>
              <a:defRPr sz="2800" b="0"/>
            </a:lvl2pPr>
            <a:lvl3pPr>
              <a:defRPr sz="2800" b="0"/>
            </a:lvl3pPr>
            <a:lvl4pPr>
              <a:defRPr sz="2800" b="0"/>
            </a:lvl4pPr>
            <a:lvl5pPr>
              <a:defRPr sz="2800" b="0"/>
            </a:lvl5pPr>
          </a:lstStyle>
          <a:p>
            <a:pPr lvl="0"/>
            <a:r>
              <a:rPr lang="de-DE"/>
              <a:t>Platzhalter für die Gliederung Ihrer Präsentation</a:t>
            </a:r>
          </a:p>
          <a:p>
            <a:pPr lvl="0"/>
            <a:endParaRPr lang="de-DE"/>
          </a:p>
        </p:txBody>
      </p:sp>
      <p:cxnSp>
        <p:nvCxnSpPr>
          <p:cNvPr id="10" name="Gerader Verbinder 9"/>
          <p:cNvCxnSpPr/>
          <p:nvPr userDrawn="1"/>
        </p:nvCxnSpPr>
        <p:spPr>
          <a:xfrm>
            <a:off x="-633245" y="2127116"/>
            <a:ext cx="1225207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userDrawn="1"/>
        </p:nvCxnSpPr>
        <p:spPr>
          <a:xfrm>
            <a:off x="0" y="2127744"/>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9" name="Ellipse 8"/>
          <p:cNvSpPr/>
          <p:nvPr userDrawn="1"/>
        </p:nvSpPr>
        <p:spPr>
          <a:xfrm>
            <a:off x="1274819" y="1815643"/>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88786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Überschrift und Grafik">
    <p:spTree>
      <p:nvGrpSpPr>
        <p:cNvPr id="1" name=""/>
        <p:cNvGrpSpPr/>
        <p:nvPr/>
      </p:nvGrpSpPr>
      <p:grpSpPr>
        <a:xfrm>
          <a:off x="0" y="0"/>
          <a:ext cx="0" cy="0"/>
          <a:chOff x="0" y="0"/>
          <a:chExt cx="0" cy="0"/>
        </a:xfrm>
      </p:grpSpPr>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8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6" name="Bildplatzhalter 5"/>
          <p:cNvSpPr>
            <a:spLocks noGrp="1"/>
          </p:cNvSpPr>
          <p:nvPr>
            <p:ph type="pic" sz="quarter" idx="15"/>
          </p:nvPr>
        </p:nvSpPr>
        <p:spPr>
          <a:xfrm>
            <a:off x="2255838" y="2589687"/>
            <a:ext cx="9417779" cy="3410460"/>
          </a:xfrm>
          <a:prstGeom prst="rect">
            <a:avLst/>
          </a:prstGeom>
        </p:spPr>
        <p:txBody>
          <a:bodyPr/>
          <a:lstStyle/>
          <a:p>
            <a:endParaRPr lang="de-DE"/>
          </a:p>
        </p:txBody>
      </p:sp>
      <p:sp>
        <p:nvSpPr>
          <p:cNvPr id="13" name="Textplatzhalter 12"/>
          <p:cNvSpPr>
            <a:spLocks noGrp="1"/>
          </p:cNvSpPr>
          <p:nvPr>
            <p:ph type="body" sz="quarter" idx="16" hasCustomPrompt="1"/>
          </p:nvPr>
        </p:nvSpPr>
        <p:spPr>
          <a:xfrm>
            <a:off x="2255838" y="1982788"/>
            <a:ext cx="5032467" cy="286526"/>
          </a:xfrm>
          <a:prstGeom prst="rect">
            <a:avLst/>
          </a:prstGeom>
          <a:solidFill>
            <a:srgbClr val="102B61"/>
          </a:solidFill>
        </p:spPr>
        <p:txBody>
          <a:bodyPr lIns="180000"/>
          <a:lstStyle>
            <a:lvl1pPr marL="0" indent="0">
              <a:buNone/>
              <a:defRPr sz="1400">
                <a:solidFill>
                  <a:schemeClr val="bg1"/>
                </a:solidFill>
                <a:latin typeface="Arial" panose="020B0604020202020204" pitchFamily="34" charset="0"/>
                <a:cs typeface="Arial" panose="020B0604020202020204" pitchFamily="34" charset="0"/>
              </a:defRPr>
            </a:lvl1pPr>
          </a:lstStyle>
          <a:p>
            <a:pPr lvl="0"/>
            <a:r>
              <a:rPr lang="de-DE"/>
              <a:t>Subtitel</a:t>
            </a:r>
          </a:p>
        </p:txBody>
      </p:sp>
    </p:spTree>
    <p:extLst>
      <p:ext uri="{BB962C8B-B14F-4D97-AF65-F5344CB8AC3E}">
        <p14:creationId xmlns:p14="http://schemas.microsoft.com/office/powerpoint/2010/main" val="146645454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8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2302813" cy="3430588"/>
          </a:xfrm>
          <a:prstGeom prst="rect">
            <a:avLst/>
          </a:prstGeom>
        </p:spPr>
        <p:txBody>
          <a:bodyPr/>
          <a:lstStyle>
            <a:lvl1pPr marL="0" indent="0">
              <a:buNone/>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12" name="Textplatzhalter 4"/>
          <p:cNvSpPr>
            <a:spLocks noGrp="1"/>
          </p:cNvSpPr>
          <p:nvPr>
            <p:ph type="body" sz="quarter" idx="16" hasCustomPrompt="1"/>
          </p:nvPr>
        </p:nvSpPr>
        <p:spPr>
          <a:xfrm>
            <a:off x="4944593" y="2616200"/>
            <a:ext cx="2302813" cy="3430588"/>
          </a:xfrm>
          <a:prstGeom prst="rect">
            <a:avLst/>
          </a:prstGeom>
        </p:spPr>
        <p:txBody>
          <a:bodyPr/>
          <a:lstStyle>
            <a:lvl1pPr marL="0" indent="0">
              <a:buNone/>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14" name="Textplatzhalter 4"/>
          <p:cNvSpPr>
            <a:spLocks noGrp="1"/>
          </p:cNvSpPr>
          <p:nvPr>
            <p:ph type="body" sz="quarter" idx="17" hasCustomPrompt="1"/>
          </p:nvPr>
        </p:nvSpPr>
        <p:spPr>
          <a:xfrm>
            <a:off x="7707752" y="2616200"/>
            <a:ext cx="2302813" cy="3430588"/>
          </a:xfrm>
          <a:prstGeom prst="rect">
            <a:avLst/>
          </a:prstGeom>
        </p:spPr>
        <p:txBody>
          <a:bodyPr/>
          <a:lstStyle>
            <a:lvl1pPr marL="0" indent="0">
              <a:buNone/>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8" name="Textplatzhalter 7"/>
          <p:cNvSpPr>
            <a:spLocks noGrp="1"/>
          </p:cNvSpPr>
          <p:nvPr>
            <p:ph type="body" sz="quarter" idx="18" hasCustomPrompt="1"/>
          </p:nvPr>
        </p:nvSpPr>
        <p:spPr>
          <a:xfrm>
            <a:off x="2255838" y="2289175"/>
            <a:ext cx="1324572" cy="327026"/>
          </a:xfrm>
          <a:prstGeom prst="rect">
            <a:avLst/>
          </a:prstGeom>
          <a:solidFill>
            <a:srgbClr val="66D6EE"/>
          </a:solidFill>
        </p:spPr>
        <p:txBody>
          <a:bodyPr/>
          <a:lstStyle>
            <a:lvl1pPr marL="0" indent="0">
              <a:buNone/>
              <a:defRPr lang="de-DE" sz="2400" kern="1200" dirty="0">
                <a:solidFill>
                  <a:schemeClr val="bg1"/>
                </a:solidFill>
                <a:latin typeface="Arial" panose="020B0604020202020204" pitchFamily="34" charset="0"/>
                <a:ea typeface="+mn-ea"/>
                <a:cs typeface="Arial" panose="020B0604020202020204" pitchFamily="34" charset="0"/>
              </a:defRPr>
            </a:lvl1pPr>
          </a:lstStyle>
          <a:p>
            <a:pPr lvl="0"/>
            <a:r>
              <a:rPr lang="de-DE"/>
              <a:t>Subtitel</a:t>
            </a:r>
          </a:p>
        </p:txBody>
      </p:sp>
      <p:sp>
        <p:nvSpPr>
          <p:cNvPr id="17" name="Textplatzhalter 7"/>
          <p:cNvSpPr>
            <a:spLocks noGrp="1"/>
          </p:cNvSpPr>
          <p:nvPr>
            <p:ph type="body" sz="quarter" idx="19" hasCustomPrompt="1"/>
          </p:nvPr>
        </p:nvSpPr>
        <p:spPr>
          <a:xfrm>
            <a:off x="4944593" y="2289174"/>
            <a:ext cx="1236513" cy="327026"/>
          </a:xfrm>
          <a:prstGeom prst="rect">
            <a:avLst/>
          </a:prstGeom>
          <a:solidFill>
            <a:srgbClr val="66D6EE"/>
          </a:solidFill>
        </p:spPr>
        <p:txBody>
          <a:bodyPr/>
          <a:lstStyle>
            <a:lvl1pPr marL="0" indent="0">
              <a:buNone/>
              <a:defRPr lang="de-DE" sz="2400" kern="1200" dirty="0">
                <a:solidFill>
                  <a:schemeClr val="bg1"/>
                </a:solidFill>
                <a:latin typeface="Arial" panose="020B0604020202020204" pitchFamily="34" charset="0"/>
                <a:ea typeface="+mn-ea"/>
                <a:cs typeface="Arial" panose="020B0604020202020204" pitchFamily="34" charset="0"/>
              </a:defRPr>
            </a:lvl1pPr>
          </a:lstStyle>
          <a:p>
            <a:pPr lvl="0"/>
            <a:r>
              <a:rPr lang="de-DE"/>
              <a:t>Subtitel</a:t>
            </a:r>
          </a:p>
        </p:txBody>
      </p:sp>
      <p:sp>
        <p:nvSpPr>
          <p:cNvPr id="18" name="Textplatzhalter 7"/>
          <p:cNvSpPr>
            <a:spLocks noGrp="1"/>
          </p:cNvSpPr>
          <p:nvPr>
            <p:ph type="body" sz="quarter" idx="20" hasCustomPrompt="1"/>
          </p:nvPr>
        </p:nvSpPr>
        <p:spPr>
          <a:xfrm>
            <a:off x="7694403" y="2289174"/>
            <a:ext cx="1235841" cy="327026"/>
          </a:xfrm>
          <a:prstGeom prst="rect">
            <a:avLst/>
          </a:prstGeom>
          <a:solidFill>
            <a:srgbClr val="66D6EE"/>
          </a:solidFill>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Subtitel</a:t>
            </a:r>
          </a:p>
        </p:txBody>
      </p:sp>
    </p:spTree>
    <p:extLst>
      <p:ext uri="{BB962C8B-B14F-4D97-AF65-F5344CB8AC3E}">
        <p14:creationId xmlns:p14="http://schemas.microsoft.com/office/powerpoint/2010/main" val="305566044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mit Hintergrundbild">
    <p:bg>
      <p:bgPr>
        <a:blipFill>
          <a:blip r:embed="rId2">
            <a:alphaModFix amt="55000"/>
          </a:blip>
          <a:stretch>
            <a:fillRect/>
          </a:stretch>
        </a:blipFill>
        <a:effectLst/>
      </p:bgPr>
    </p:bg>
    <p:spTree>
      <p:nvGrpSpPr>
        <p:cNvPr id="1" name=""/>
        <p:cNvGrpSpPr/>
        <p:nvPr/>
      </p:nvGrpSpPr>
      <p:grpSpPr>
        <a:xfrm>
          <a:off x="0" y="0"/>
          <a:ext cx="0" cy="0"/>
          <a:chOff x="0" y="0"/>
          <a:chExt cx="0" cy="0"/>
        </a:xfrm>
      </p:grpSpPr>
      <p:cxnSp>
        <p:nvCxnSpPr>
          <p:cNvPr id="16" name="Gerader Verbinder 15"/>
          <p:cNvCxnSpPr/>
          <p:nvPr userDrawn="1"/>
        </p:nvCxnSpPr>
        <p:spPr>
          <a:xfrm>
            <a:off x="0" y="212774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815643"/>
            <a:ext cx="620725" cy="6207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959805"/>
            <a:ext cx="193625" cy="332399"/>
          </a:xfrm>
          <a:prstGeom prst="rect">
            <a:avLst/>
          </a:prstGeom>
        </p:spPr>
        <p:txBody>
          <a:bodyPr wrap="square" lIns="0" tIns="0" rIns="0" bIns="0">
            <a:spAutoFit/>
          </a:bodyPr>
          <a:lstStyle>
            <a:lvl1pPr marL="0" indent="0">
              <a:buNone/>
              <a:defRPr sz="2400">
                <a:solidFill>
                  <a:srgbClr val="102B6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14079" y="1820070"/>
            <a:ext cx="2662721"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2612" y="6435967"/>
            <a:ext cx="861005" cy="169378"/>
          </a:xfrm>
          <a:prstGeom prst="rect">
            <a:avLst/>
          </a:prstGeom>
        </p:spPr>
      </p:pic>
      <p:sp>
        <p:nvSpPr>
          <p:cNvPr id="12" name="Textplatzhalter 4"/>
          <p:cNvSpPr>
            <a:spLocks noGrp="1"/>
          </p:cNvSpPr>
          <p:nvPr>
            <p:ph type="body" sz="quarter" idx="16" hasCustomPrompt="1"/>
          </p:nvPr>
        </p:nvSpPr>
        <p:spPr>
          <a:xfrm>
            <a:off x="2214079" y="2953602"/>
            <a:ext cx="5793452" cy="3430588"/>
          </a:xfrm>
          <a:prstGeom prst="rect">
            <a:avLst/>
          </a:prstGeom>
        </p:spPr>
        <p:txBody>
          <a:bodyPr lIns="180000"/>
          <a:lstStyle>
            <a:lvl1pPr marL="285750" indent="-285750">
              <a:spcBef>
                <a:spcPts val="800"/>
              </a:spcBef>
              <a:spcAft>
                <a:spcPts val="800"/>
              </a:spcAft>
              <a:buFontTx/>
              <a:buBlip>
                <a:blip r:embed="rId5"/>
              </a:buBlip>
              <a:defRPr sz="1800" baseline="0">
                <a:solidFill>
                  <a:schemeClr val="bg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Tree>
    <p:extLst>
      <p:ext uri="{BB962C8B-B14F-4D97-AF65-F5344CB8AC3E}">
        <p14:creationId xmlns:p14="http://schemas.microsoft.com/office/powerpoint/2010/main" val="317465737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mit Panoramabild">
    <p:spTree>
      <p:nvGrpSpPr>
        <p:cNvPr id="1" name=""/>
        <p:cNvGrpSpPr/>
        <p:nvPr/>
      </p:nvGrpSpPr>
      <p:grpSpPr>
        <a:xfrm>
          <a:off x="0" y="0"/>
          <a:ext cx="0" cy="0"/>
          <a:chOff x="0" y="0"/>
          <a:chExt cx="0" cy="0"/>
        </a:xfrm>
      </p:grpSpPr>
      <p:cxnSp>
        <p:nvCxnSpPr>
          <p:cNvPr id="16" name="Gerader Verbinder 15"/>
          <p:cNvCxnSpPr/>
          <p:nvPr userDrawn="1"/>
        </p:nvCxnSpPr>
        <p:spPr>
          <a:xfrm>
            <a:off x="0" y="2127744"/>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815643"/>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959805"/>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14079" y="1820070"/>
            <a:ext cx="2662721"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12" y="6435967"/>
            <a:ext cx="861005" cy="169378"/>
          </a:xfrm>
          <a:prstGeom prst="rect">
            <a:avLst/>
          </a:prstGeom>
        </p:spPr>
      </p:pic>
      <p:sp>
        <p:nvSpPr>
          <p:cNvPr id="12" name="Textplatzhalter 4"/>
          <p:cNvSpPr>
            <a:spLocks noGrp="1"/>
          </p:cNvSpPr>
          <p:nvPr>
            <p:ph type="body" sz="quarter" idx="16" hasCustomPrompt="1"/>
          </p:nvPr>
        </p:nvSpPr>
        <p:spPr>
          <a:xfrm>
            <a:off x="2214079" y="2953602"/>
            <a:ext cx="3637612" cy="3430588"/>
          </a:xfrm>
          <a:prstGeom prst="rect">
            <a:avLst/>
          </a:prstGeom>
        </p:spPr>
        <p:txBody>
          <a:bodyPr lIns="180000"/>
          <a:lstStyle>
            <a:lvl1pPr marL="285750" indent="-285750">
              <a:spcBef>
                <a:spcPts val="800"/>
              </a:spcBef>
              <a:spcAft>
                <a:spcPts val="800"/>
              </a:spcAft>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
        <p:nvSpPr>
          <p:cNvPr id="14" name="Bildplatzhalter 15"/>
          <p:cNvSpPr>
            <a:spLocks noGrp="1"/>
          </p:cNvSpPr>
          <p:nvPr>
            <p:ph type="pic" sz="quarter" idx="17"/>
          </p:nvPr>
        </p:nvSpPr>
        <p:spPr>
          <a:xfrm>
            <a:off x="0" y="2126005"/>
            <a:ext cx="12192001" cy="4731995"/>
          </a:xfrm>
          <a:prstGeom prst="rect">
            <a:avLst/>
          </a:prstGeom>
        </p:spPr>
        <p:txBody>
          <a:bodyPr/>
          <a:lstStyle/>
          <a:p>
            <a:endParaRPr lang="de-DE"/>
          </a:p>
        </p:txBody>
      </p:sp>
    </p:spTree>
    <p:extLst>
      <p:ext uri="{BB962C8B-B14F-4D97-AF65-F5344CB8AC3E}">
        <p14:creationId xmlns:p14="http://schemas.microsoft.com/office/powerpoint/2010/main" val="209623869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12" y="6435967"/>
            <a:ext cx="861004" cy="169378"/>
          </a:xfrm>
          <a:prstGeom prst="rect">
            <a:avLst/>
          </a:prstGeom>
        </p:spPr>
      </p:pic>
      <p:sp>
        <p:nvSpPr>
          <p:cNvPr id="23" name="Textplatzhalter 4"/>
          <p:cNvSpPr>
            <a:spLocks noGrp="1"/>
          </p:cNvSpPr>
          <p:nvPr>
            <p:ph type="body" sz="quarter" idx="18" hasCustomPrompt="1"/>
          </p:nvPr>
        </p:nvSpPr>
        <p:spPr>
          <a:xfrm>
            <a:off x="2214079" y="2925162"/>
            <a:ext cx="8014827" cy="3430588"/>
          </a:xfrm>
          <a:prstGeom prst="rect">
            <a:avLst/>
          </a:prstGeom>
        </p:spPr>
        <p:txBody>
          <a:bodyPr lIns="180000"/>
          <a:lstStyle>
            <a:lvl1pPr marL="285750" indent="-285750">
              <a:spcBef>
                <a:spcPts val="800"/>
              </a:spcBef>
              <a:spcAft>
                <a:spcPts val="800"/>
              </a:spcAft>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cxnSp>
        <p:nvCxnSpPr>
          <p:cNvPr id="12" name="Gerader Verbinder 11"/>
          <p:cNvCxnSpPr/>
          <p:nvPr userDrawn="1"/>
        </p:nvCxnSpPr>
        <p:spPr>
          <a:xfrm>
            <a:off x="0" y="2127744"/>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3" name="Ellipse 12"/>
          <p:cNvSpPr/>
          <p:nvPr userDrawn="1"/>
        </p:nvSpPr>
        <p:spPr>
          <a:xfrm>
            <a:off x="1274819" y="1815643"/>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platzhalter 2"/>
          <p:cNvSpPr>
            <a:spLocks noGrp="1"/>
          </p:cNvSpPr>
          <p:nvPr>
            <p:ph type="body" sz="quarter" idx="19" hasCustomPrompt="1"/>
          </p:nvPr>
        </p:nvSpPr>
        <p:spPr>
          <a:xfrm>
            <a:off x="1488368" y="1959805"/>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15" name="Textplatzhalter 6"/>
          <p:cNvSpPr>
            <a:spLocks noGrp="1"/>
          </p:cNvSpPr>
          <p:nvPr>
            <p:ph type="body" sz="quarter" idx="20" hasCustomPrompt="1"/>
          </p:nvPr>
        </p:nvSpPr>
        <p:spPr>
          <a:xfrm>
            <a:off x="2214079" y="1820070"/>
            <a:ext cx="2662721"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spTree>
    <p:extLst>
      <p:ext uri="{BB962C8B-B14F-4D97-AF65-F5344CB8AC3E}">
        <p14:creationId xmlns:p14="http://schemas.microsoft.com/office/powerpoint/2010/main" val="212619867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cxnSp>
        <p:nvCxnSpPr>
          <p:cNvPr id="22" name="Gerader Verbinder 21"/>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4790" r="-4202"/>
          <a:stretch/>
        </p:blipFill>
        <p:spPr>
          <a:xfrm>
            <a:off x="10186116" y="6438900"/>
            <a:ext cx="1632606" cy="270527"/>
          </a:xfrm>
          <a:prstGeom prst="rect">
            <a:avLst/>
          </a:prstGeom>
        </p:spPr>
      </p:pic>
      <p:sp>
        <p:nvSpPr>
          <p:cNvPr id="7" name="Textplatzhalter 6"/>
          <p:cNvSpPr>
            <a:spLocks noGrp="1"/>
          </p:cNvSpPr>
          <p:nvPr>
            <p:ph type="body" sz="quarter" idx="14" hasCustomPrompt="1"/>
          </p:nvPr>
        </p:nvSpPr>
        <p:spPr>
          <a:xfrm>
            <a:off x="1197179" y="1200318"/>
            <a:ext cx="5032375" cy="666275"/>
          </a:xfrm>
          <a:prstGeom prst="rect">
            <a:avLst/>
          </a:prstGeom>
          <a:solidFill>
            <a:schemeClr val="bg1"/>
          </a:solidFill>
        </p:spPr>
        <p:txBody>
          <a:bodyPr lIns="180000" tIns="180000" rIns="180000" bIns="180000"/>
          <a:lstStyle>
            <a:lvl1pPr marL="0" indent="0">
              <a:buNone/>
              <a:defRPr sz="2800" b="0" baseline="0">
                <a:solidFill>
                  <a:srgbClr val="102B61"/>
                </a:solidFill>
                <a:latin typeface="Arial" panose="020B0604020202020204" pitchFamily="34" charset="0"/>
                <a:cs typeface="Arial" panose="020B0604020202020204" pitchFamily="34" charset="0"/>
              </a:defRPr>
            </a:lvl1pPr>
          </a:lstStyle>
          <a:p>
            <a:pPr lvl="0"/>
            <a:r>
              <a:rPr lang="de-DE"/>
              <a:t>Vielen Dank</a:t>
            </a:r>
          </a:p>
        </p:txBody>
      </p:sp>
      <p:sp>
        <p:nvSpPr>
          <p:cNvPr id="21" name="Bildplatzhalter 20"/>
          <p:cNvSpPr>
            <a:spLocks noGrp="1"/>
          </p:cNvSpPr>
          <p:nvPr>
            <p:ph type="pic" sz="quarter" idx="17"/>
          </p:nvPr>
        </p:nvSpPr>
        <p:spPr>
          <a:xfrm>
            <a:off x="7213158" y="2158143"/>
            <a:ext cx="4119563" cy="4022725"/>
          </a:xfrm>
          <a:prstGeom prst="ellipse">
            <a:avLst/>
          </a:prstGeom>
        </p:spPr>
        <p:txBody>
          <a:bodyPr/>
          <a:lstStyle/>
          <a:p>
            <a:endParaRPr lang="de-DE"/>
          </a:p>
        </p:txBody>
      </p:sp>
      <p:sp>
        <p:nvSpPr>
          <p:cNvPr id="23" name="Textplatzhalter 4"/>
          <p:cNvSpPr>
            <a:spLocks noGrp="1"/>
          </p:cNvSpPr>
          <p:nvPr>
            <p:ph type="body" sz="quarter" idx="18" hasCustomPrompt="1"/>
          </p:nvPr>
        </p:nvSpPr>
        <p:spPr>
          <a:xfrm>
            <a:off x="1197180" y="3131139"/>
            <a:ext cx="5032375" cy="3430588"/>
          </a:xfrm>
          <a:prstGeom prst="rect">
            <a:avLst/>
          </a:prstGeom>
        </p:spPr>
        <p:txBody>
          <a:bodyPr lIns="180000"/>
          <a:lstStyle>
            <a:lvl1pPr marL="0" indent="0">
              <a:spcBef>
                <a:spcPts val="800"/>
              </a:spcBef>
              <a:spcAft>
                <a:spcPts val="800"/>
              </a:spcAft>
              <a:buFontTx/>
              <a:buNone/>
              <a:defRPr sz="2000" baseline="0">
                <a:solidFill>
                  <a:srgbClr val="102B61"/>
                </a:solidFill>
                <a:latin typeface="Arial" panose="020B0604020202020204" pitchFamily="34" charset="0"/>
                <a:cs typeface="Arial" panose="020B0604020202020204" pitchFamily="34" charset="0"/>
              </a:defRPr>
            </a:lvl1pPr>
          </a:lstStyle>
          <a:p>
            <a:pPr lvl="0"/>
            <a:r>
              <a:rPr lang="de-DE"/>
              <a:t>Generalsekretär</a:t>
            </a:r>
          </a:p>
          <a:p>
            <a:pPr lvl="0"/>
            <a:r>
              <a:rPr lang="de-DE"/>
              <a:t>+49 (0) 511. 8381 215</a:t>
            </a:r>
          </a:p>
          <a:p>
            <a:pPr lvl="0"/>
            <a:r>
              <a:rPr lang="de-DE"/>
              <a:t>schuette@volkswagenstiftung.de</a:t>
            </a:r>
          </a:p>
          <a:p>
            <a:pPr lvl="0"/>
            <a:r>
              <a:rPr lang="de-DE"/>
              <a:t>www.volkswagenstiftung.de</a:t>
            </a:r>
          </a:p>
          <a:p>
            <a:pPr lvl="0"/>
            <a:endParaRPr lang="de-DE"/>
          </a:p>
        </p:txBody>
      </p:sp>
      <p:sp>
        <p:nvSpPr>
          <p:cNvPr id="12" name="Textplatzhalter 7"/>
          <p:cNvSpPr>
            <a:spLocks noGrp="1"/>
          </p:cNvSpPr>
          <p:nvPr>
            <p:ph type="body" sz="quarter" idx="19" hasCustomPrompt="1"/>
          </p:nvPr>
        </p:nvSpPr>
        <p:spPr>
          <a:xfrm>
            <a:off x="1281703" y="2686534"/>
            <a:ext cx="2245267" cy="377185"/>
          </a:xfrm>
          <a:prstGeom prst="rect">
            <a:avLst/>
          </a:prstGeom>
          <a:solidFill>
            <a:srgbClr val="66D6EE"/>
          </a:solidFill>
        </p:spPr>
        <p:txBody>
          <a:bodyPr anchor="ctr" anchorCtr="0"/>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Georg Schütte</a:t>
            </a:r>
          </a:p>
        </p:txBody>
      </p:sp>
      <p:sp>
        <p:nvSpPr>
          <p:cNvPr id="6" name="Textplatzhalter 5"/>
          <p:cNvSpPr>
            <a:spLocks noGrp="1"/>
          </p:cNvSpPr>
          <p:nvPr>
            <p:ph type="body" sz="quarter" idx="20" hasCustomPrompt="1"/>
          </p:nvPr>
        </p:nvSpPr>
        <p:spPr>
          <a:xfrm>
            <a:off x="1197179" y="6406588"/>
            <a:ext cx="9999663" cy="398966"/>
          </a:xfrm>
          <a:prstGeom prst="rect">
            <a:avLst/>
          </a:prstGeom>
        </p:spPr>
        <p:txBody>
          <a:bodyPr/>
          <a:lstStyle>
            <a:lvl1pPr marL="0" indent="0">
              <a:buNone/>
              <a:defRPr sz="1000">
                <a:solidFill>
                  <a:srgbClr val="102B61"/>
                </a:solidFill>
                <a:latin typeface="Arial" panose="020B0604020202020204" pitchFamily="34" charset="0"/>
                <a:cs typeface="Arial" panose="020B0604020202020204" pitchFamily="34" charset="0"/>
              </a:defRPr>
            </a:lvl1pPr>
          </a:lstStyle>
          <a:p>
            <a:pPr lvl="0"/>
            <a:r>
              <a:rPr lang="de-DE"/>
              <a:t>Bildquellen:</a:t>
            </a:r>
          </a:p>
        </p:txBody>
      </p:sp>
      <p:cxnSp>
        <p:nvCxnSpPr>
          <p:cNvPr id="10" name="Gerader Verbinder 9"/>
          <p:cNvCxnSpPr/>
          <p:nvPr userDrawn="1"/>
        </p:nvCxnSpPr>
        <p:spPr>
          <a:xfrm>
            <a:off x="0" y="6181615"/>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2545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dreispaltig">
    <p:spTree>
      <p:nvGrpSpPr>
        <p:cNvPr id="1" name=""/>
        <p:cNvGrpSpPr/>
        <p:nvPr/>
      </p:nvGrpSpPr>
      <p:grpSpPr>
        <a:xfrm>
          <a:off x="0" y="0"/>
          <a:ext cx="0" cy="0"/>
          <a:chOff x="0" y="0"/>
          <a:chExt cx="0" cy="0"/>
        </a:xfrm>
      </p:grpSpPr>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2583141" cy="3430588"/>
          </a:xfrm>
          <a:prstGeom prst="rect">
            <a:avLst/>
          </a:prstGeom>
        </p:spPr>
        <p:txBody>
          <a:bodyPr/>
          <a:lstStyle>
            <a:lvl1pPr marL="285750" indent="-285750">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endParaRPr lang="de-DE"/>
          </a:p>
        </p:txBody>
      </p:sp>
      <p:sp>
        <p:nvSpPr>
          <p:cNvPr id="12" name="Textplatzhalter 4"/>
          <p:cNvSpPr>
            <a:spLocks noGrp="1"/>
          </p:cNvSpPr>
          <p:nvPr>
            <p:ph type="body" sz="quarter" idx="16" hasCustomPrompt="1"/>
          </p:nvPr>
        </p:nvSpPr>
        <p:spPr>
          <a:xfrm>
            <a:off x="4944593" y="2616200"/>
            <a:ext cx="2302813" cy="3430588"/>
          </a:xfrm>
          <a:prstGeom prst="rect">
            <a:avLst/>
          </a:prstGeom>
        </p:spPr>
        <p:txBody>
          <a:bodyPr/>
          <a:lstStyle>
            <a:lvl1pPr marL="285750" indent="-285750">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endParaRPr lang="de-DE"/>
          </a:p>
          <a:p>
            <a:pPr lvl="0"/>
            <a:endParaRPr lang="de-DE"/>
          </a:p>
        </p:txBody>
      </p:sp>
      <p:sp>
        <p:nvSpPr>
          <p:cNvPr id="15" name="Textplatzhalter 4"/>
          <p:cNvSpPr>
            <a:spLocks noGrp="1"/>
          </p:cNvSpPr>
          <p:nvPr>
            <p:ph type="body" sz="quarter" idx="17" hasCustomPrompt="1"/>
          </p:nvPr>
        </p:nvSpPr>
        <p:spPr>
          <a:xfrm>
            <a:off x="7371995" y="2616200"/>
            <a:ext cx="2302813" cy="3430588"/>
          </a:xfrm>
          <a:prstGeom prst="rect">
            <a:avLst/>
          </a:prstGeom>
        </p:spPr>
        <p:txBody>
          <a:bodyPr/>
          <a:lstStyle>
            <a:lvl1pPr marL="285750" indent="-285750">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endParaRPr lang="de-DE"/>
          </a:p>
          <a:p>
            <a:pPr lvl="0"/>
            <a:endParaRPr lang="de-DE"/>
          </a:p>
        </p:txBody>
      </p:sp>
    </p:spTree>
    <p:extLst>
      <p:ext uri="{BB962C8B-B14F-4D97-AF65-F5344CB8AC3E}">
        <p14:creationId xmlns:p14="http://schemas.microsoft.com/office/powerpoint/2010/main" val="304782985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3417448" cy="3430588"/>
          </a:xfrm>
          <a:prstGeom prst="rect">
            <a:avLst/>
          </a:prstGeom>
        </p:spPr>
        <p:txBody>
          <a:bodyPr/>
          <a:lstStyle>
            <a:lvl1pPr marL="285750" indent="-285750">
              <a:spcBef>
                <a:spcPts val="800"/>
              </a:spcBef>
              <a:spcAft>
                <a:spcPts val="800"/>
              </a:spcAft>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
        <p:nvSpPr>
          <p:cNvPr id="12" name="Textplatzhalter 4"/>
          <p:cNvSpPr>
            <a:spLocks noGrp="1"/>
          </p:cNvSpPr>
          <p:nvPr>
            <p:ph type="body" sz="quarter" idx="16" hasCustomPrompt="1"/>
          </p:nvPr>
        </p:nvSpPr>
        <p:spPr>
          <a:xfrm>
            <a:off x="6096000" y="2616200"/>
            <a:ext cx="3417448" cy="3430588"/>
          </a:xfrm>
          <a:prstGeom prst="rect">
            <a:avLst/>
          </a:prstGeom>
        </p:spPr>
        <p:txBody>
          <a:bodyPr/>
          <a:lstStyle>
            <a:lvl1pPr marL="285750" indent="-285750">
              <a:buFontTx/>
              <a:buBlip>
                <a:blip r:embed="rId4"/>
              </a:buBlip>
              <a:defRPr lang="de-DE" sz="1800" kern="1200" baseline="0" dirty="0" smtClean="0">
                <a:solidFill>
                  <a:srgbClr val="102B61"/>
                </a:solidFill>
                <a:latin typeface="Arial" panose="020B0604020202020204" pitchFamily="34" charset="0"/>
                <a:ea typeface="+mn-ea"/>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a:p>
            <a:pPr lvl="0"/>
            <a:endParaRPr lang="de-DE"/>
          </a:p>
        </p:txBody>
      </p:sp>
    </p:spTree>
    <p:extLst>
      <p:ext uri="{BB962C8B-B14F-4D97-AF65-F5344CB8AC3E}">
        <p14:creationId xmlns:p14="http://schemas.microsoft.com/office/powerpoint/2010/main" val="120937745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zwei Spalten">
    <p:spTree>
      <p:nvGrpSpPr>
        <p:cNvPr id="1" name=""/>
        <p:cNvGrpSpPr/>
        <p:nvPr/>
      </p:nvGrpSpPr>
      <p:grpSpPr>
        <a:xfrm>
          <a:off x="0" y="0"/>
          <a:ext cx="0" cy="0"/>
          <a:chOff x="0" y="0"/>
          <a:chExt cx="0" cy="0"/>
        </a:xfrm>
      </p:grpSpPr>
      <p:sp>
        <p:nvSpPr>
          <p:cNvPr id="13" name="Bildplatzhalter 19"/>
          <p:cNvSpPr>
            <a:spLocks noGrp="1"/>
          </p:cNvSpPr>
          <p:nvPr>
            <p:ph type="pic" sz="quarter" idx="21"/>
          </p:nvPr>
        </p:nvSpPr>
        <p:spPr>
          <a:xfrm>
            <a:off x="0" y="1533457"/>
            <a:ext cx="12191999" cy="5324544"/>
          </a:xfrm>
          <a:prstGeom prst="rect">
            <a:avLst/>
          </a:prstGeom>
        </p:spPr>
        <p:txBody>
          <a:bodyPr/>
          <a:lstStyle/>
          <a:p>
            <a:endParaRPr lang="de-DE"/>
          </a:p>
        </p:txBody>
      </p:sp>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5032468" cy="3430588"/>
          </a:xfrm>
          <a:prstGeom prst="rect">
            <a:avLst/>
          </a:prstGeom>
        </p:spPr>
        <p:txBody>
          <a:bodyPr/>
          <a:lstStyle>
            <a:lvl1pPr marL="285750" indent="-285750">
              <a:spcBef>
                <a:spcPts val="800"/>
              </a:spcBef>
              <a:spcAft>
                <a:spcPts val="800"/>
              </a:spcAft>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Tree>
    <p:extLst>
      <p:ext uri="{BB962C8B-B14F-4D97-AF65-F5344CB8AC3E}">
        <p14:creationId xmlns:p14="http://schemas.microsoft.com/office/powerpoint/2010/main" val="311433061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zweispaltig mit Überschrift">
    <p:spTree>
      <p:nvGrpSpPr>
        <p:cNvPr id="1" name=""/>
        <p:cNvGrpSpPr/>
        <p:nvPr/>
      </p:nvGrpSpPr>
      <p:grpSpPr>
        <a:xfrm>
          <a:off x="0" y="0"/>
          <a:ext cx="0" cy="0"/>
          <a:chOff x="0" y="0"/>
          <a:chExt cx="0" cy="0"/>
        </a:xfrm>
      </p:grpSpPr>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3150470" cy="3430588"/>
          </a:xfrm>
          <a:prstGeom prst="rect">
            <a:avLst/>
          </a:prstGeom>
        </p:spPr>
        <p:txBody>
          <a:bodyPr/>
          <a:lstStyle>
            <a:lvl1pPr marL="0" indent="0">
              <a:buNone/>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12" name="Textplatzhalter 4"/>
          <p:cNvSpPr>
            <a:spLocks noGrp="1"/>
          </p:cNvSpPr>
          <p:nvPr>
            <p:ph type="body" sz="quarter" idx="16" hasCustomPrompt="1"/>
          </p:nvPr>
        </p:nvSpPr>
        <p:spPr>
          <a:xfrm>
            <a:off x="5992482" y="2616200"/>
            <a:ext cx="2817795" cy="3430588"/>
          </a:xfrm>
          <a:prstGeom prst="rect">
            <a:avLst/>
          </a:prstGeom>
        </p:spPr>
        <p:txBody>
          <a:bodyPr/>
          <a:lstStyle>
            <a:lvl1pPr marL="0" indent="0">
              <a:buNone/>
              <a:defRPr lang="de-DE" sz="1800" kern="1200" baseline="0" dirty="0">
                <a:solidFill>
                  <a:srgbClr val="102B61"/>
                </a:solidFill>
                <a:latin typeface="Arial" panose="020B0604020202020204" pitchFamily="34" charset="0"/>
                <a:ea typeface="+mn-ea"/>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8" name="Textplatzhalter 7"/>
          <p:cNvSpPr>
            <a:spLocks noGrp="1"/>
          </p:cNvSpPr>
          <p:nvPr>
            <p:ph type="body" sz="quarter" idx="18" hasCustomPrompt="1"/>
          </p:nvPr>
        </p:nvSpPr>
        <p:spPr>
          <a:xfrm>
            <a:off x="2255838" y="2289175"/>
            <a:ext cx="3150469" cy="327026"/>
          </a:xfrm>
          <a:prstGeom prst="rect">
            <a:avLst/>
          </a:prstGeom>
          <a:solidFill>
            <a:srgbClr val="66D6EE"/>
          </a:solidFill>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Subtitel</a:t>
            </a:r>
          </a:p>
        </p:txBody>
      </p:sp>
      <p:sp>
        <p:nvSpPr>
          <p:cNvPr id="17" name="Textplatzhalter 7"/>
          <p:cNvSpPr>
            <a:spLocks noGrp="1"/>
          </p:cNvSpPr>
          <p:nvPr>
            <p:ph type="body" sz="quarter" idx="19" hasCustomPrompt="1"/>
          </p:nvPr>
        </p:nvSpPr>
        <p:spPr>
          <a:xfrm>
            <a:off x="5992481" y="2289174"/>
            <a:ext cx="2817795" cy="327026"/>
          </a:xfrm>
          <a:prstGeom prst="rect">
            <a:avLst/>
          </a:prstGeom>
          <a:solidFill>
            <a:srgbClr val="66D6EE"/>
          </a:solidFill>
        </p:spPr>
        <p:txBody>
          <a:bodyPr/>
          <a:lstStyle>
            <a:lvl1pPr marL="0" indent="0">
              <a:buNone/>
              <a:defRPr lang="de-DE" sz="2400" kern="1200" dirty="0">
                <a:solidFill>
                  <a:schemeClr val="bg1"/>
                </a:solidFill>
                <a:latin typeface="Arial" panose="020B0604020202020204" pitchFamily="34" charset="0"/>
                <a:ea typeface="+mn-ea"/>
                <a:cs typeface="Arial" panose="020B0604020202020204" pitchFamily="34" charset="0"/>
              </a:defRPr>
            </a:lvl1pPr>
          </a:lstStyle>
          <a:p>
            <a:pPr lvl="0"/>
            <a:r>
              <a:rPr lang="de-DE"/>
              <a:t>Subtitel</a:t>
            </a:r>
          </a:p>
        </p:txBody>
      </p:sp>
    </p:spTree>
    <p:extLst>
      <p:ext uri="{BB962C8B-B14F-4D97-AF65-F5344CB8AC3E}">
        <p14:creationId xmlns:p14="http://schemas.microsoft.com/office/powerpoint/2010/main" val="202965206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cxnSp>
        <p:nvCxnSpPr>
          <p:cNvPr id="16" name="Gerader Verbinder 15"/>
          <p:cNvCxnSpPr/>
          <p:nvPr userDrawn="1"/>
        </p:nvCxnSpPr>
        <p:spPr>
          <a:xfrm>
            <a:off x="0" y="2127744"/>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815643"/>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959805"/>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14079" y="1820070"/>
            <a:ext cx="2662721"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12" y="6435967"/>
            <a:ext cx="861005" cy="169378"/>
          </a:xfrm>
          <a:prstGeom prst="rect">
            <a:avLst/>
          </a:prstGeom>
        </p:spPr>
      </p:pic>
      <p:sp>
        <p:nvSpPr>
          <p:cNvPr id="12" name="Textplatzhalter 4"/>
          <p:cNvSpPr>
            <a:spLocks noGrp="1"/>
          </p:cNvSpPr>
          <p:nvPr>
            <p:ph type="body" sz="quarter" idx="16" hasCustomPrompt="1"/>
          </p:nvPr>
        </p:nvSpPr>
        <p:spPr>
          <a:xfrm>
            <a:off x="2214079" y="2953602"/>
            <a:ext cx="3637612" cy="3430588"/>
          </a:xfrm>
          <a:prstGeom prst="rect">
            <a:avLst/>
          </a:prstGeom>
        </p:spPr>
        <p:txBody>
          <a:bodyPr lIns="180000"/>
          <a:lstStyle>
            <a:lvl1pPr marL="285750" indent="-285750">
              <a:spcBef>
                <a:spcPts val="800"/>
              </a:spcBef>
              <a:spcAft>
                <a:spcPts val="800"/>
              </a:spcAft>
              <a:buFont typeface="Arial" panose="020B0604020202020204" pitchFamily="34" charset="0"/>
              <a:buChar char="•"/>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
        <p:nvSpPr>
          <p:cNvPr id="14" name="Bildplatzhalter 15"/>
          <p:cNvSpPr>
            <a:spLocks noGrp="1"/>
          </p:cNvSpPr>
          <p:nvPr>
            <p:ph type="pic" sz="quarter" idx="17"/>
          </p:nvPr>
        </p:nvSpPr>
        <p:spPr>
          <a:xfrm>
            <a:off x="7460005" y="2126005"/>
            <a:ext cx="4731995" cy="4731995"/>
          </a:xfrm>
          <a:prstGeom prst="rect">
            <a:avLst/>
          </a:prstGeom>
        </p:spPr>
        <p:txBody>
          <a:bodyPr/>
          <a:lstStyle/>
          <a:p>
            <a:endParaRPr lang="de-DE"/>
          </a:p>
        </p:txBody>
      </p:sp>
    </p:spTree>
    <p:extLst>
      <p:ext uri="{BB962C8B-B14F-4D97-AF65-F5344CB8AC3E}">
        <p14:creationId xmlns:p14="http://schemas.microsoft.com/office/powerpoint/2010/main" val="401219848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Zahlen">
    <p:spTree>
      <p:nvGrpSpPr>
        <p:cNvPr id="1" name=""/>
        <p:cNvGrpSpPr/>
        <p:nvPr/>
      </p:nvGrpSpPr>
      <p:grpSpPr>
        <a:xfrm>
          <a:off x="0" y="0"/>
          <a:ext cx="0" cy="0"/>
          <a:chOff x="0" y="0"/>
          <a:chExt cx="0" cy="0"/>
        </a:xfrm>
      </p:grpSpPr>
      <p:cxnSp>
        <p:nvCxnSpPr>
          <p:cNvPr id="4" name="Gerader Verbinder 3"/>
          <p:cNvCxnSpPr/>
          <p:nvPr userDrawn="1"/>
        </p:nvCxnSpPr>
        <p:spPr>
          <a:xfrm>
            <a:off x="-33372" y="6192223"/>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5" name="Ellipse 4"/>
          <p:cNvSpPr/>
          <p:nvPr userDrawn="1"/>
        </p:nvSpPr>
        <p:spPr>
          <a:xfrm>
            <a:off x="5752265" y="5881861"/>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6"/>
          <p:cNvSpPr>
            <a:spLocks noGrp="1"/>
          </p:cNvSpPr>
          <p:nvPr>
            <p:ph type="body" sz="quarter" idx="10" hasCustomPrompt="1"/>
          </p:nvPr>
        </p:nvSpPr>
        <p:spPr>
          <a:xfrm>
            <a:off x="2885247" y="2395675"/>
            <a:ext cx="6354763" cy="593284"/>
          </a:xfrm>
          <a:prstGeom prst="rect">
            <a:avLst/>
          </a:prstGeom>
        </p:spPr>
        <p:txBody>
          <a:bodyPr/>
          <a:lstStyle>
            <a:lvl1pPr marL="0" indent="0" algn="ctr">
              <a:buNone/>
              <a:defRPr sz="4400" baseline="0">
                <a:solidFill>
                  <a:srgbClr val="102B61"/>
                </a:solidFill>
                <a:latin typeface="Arial" panose="020B0604020202020204" pitchFamily="34" charset="0"/>
                <a:cs typeface="Arial" panose="020B0604020202020204" pitchFamily="34" charset="0"/>
              </a:defRPr>
            </a:lvl1pPr>
          </a:lstStyle>
          <a:p>
            <a:pPr lvl="0"/>
            <a:r>
              <a:rPr lang="de-DE"/>
              <a:t>Hier steht eine Zahl</a:t>
            </a:r>
          </a:p>
        </p:txBody>
      </p:sp>
      <p:sp>
        <p:nvSpPr>
          <p:cNvPr id="9" name="Textplatzhalter 8"/>
          <p:cNvSpPr>
            <a:spLocks noGrp="1"/>
          </p:cNvSpPr>
          <p:nvPr>
            <p:ph type="body" sz="quarter" idx="11" hasCustomPrompt="1"/>
          </p:nvPr>
        </p:nvSpPr>
        <p:spPr>
          <a:xfrm>
            <a:off x="3380551" y="1518914"/>
            <a:ext cx="5059363" cy="283477"/>
          </a:xfrm>
          <a:prstGeom prst="rect">
            <a:avLst/>
          </a:prstGeom>
        </p:spPr>
        <p:txBody>
          <a:bodyPr/>
          <a:lstStyle>
            <a:lvl1pPr marL="0" indent="0" algn="ctr">
              <a:buNone/>
              <a:defRPr sz="1800" baseline="0">
                <a:solidFill>
                  <a:srgbClr val="102B61"/>
                </a:solidFill>
                <a:latin typeface="Arial" panose="020B0604020202020204" pitchFamily="34" charset="0"/>
                <a:cs typeface="Arial" panose="020B0604020202020204" pitchFamily="34" charset="0"/>
              </a:defRPr>
            </a:lvl1pPr>
          </a:lstStyle>
          <a:p>
            <a:pPr lvl="0"/>
            <a:r>
              <a:rPr lang="de-DE"/>
              <a:t>Und eine Erklärung darunter</a:t>
            </a:r>
          </a:p>
        </p:txBody>
      </p:sp>
      <p:sp>
        <p:nvSpPr>
          <p:cNvPr id="10" name="Textplatzhalter 6"/>
          <p:cNvSpPr>
            <a:spLocks noGrp="1"/>
          </p:cNvSpPr>
          <p:nvPr>
            <p:ph type="body" sz="quarter" idx="12" hasCustomPrompt="1"/>
          </p:nvPr>
        </p:nvSpPr>
        <p:spPr>
          <a:xfrm>
            <a:off x="2885245" y="911911"/>
            <a:ext cx="6354763" cy="593284"/>
          </a:xfrm>
          <a:prstGeom prst="rect">
            <a:avLst/>
          </a:prstGeom>
        </p:spPr>
        <p:txBody>
          <a:bodyPr/>
          <a:lstStyle>
            <a:lvl1pPr marL="0" indent="0" algn="ctr">
              <a:buNone/>
              <a:defRPr sz="4400" baseline="0">
                <a:solidFill>
                  <a:srgbClr val="102B61"/>
                </a:solidFill>
                <a:latin typeface="Arial" panose="020B0604020202020204" pitchFamily="34" charset="0"/>
                <a:cs typeface="Arial" panose="020B0604020202020204" pitchFamily="34" charset="0"/>
              </a:defRPr>
            </a:lvl1pPr>
          </a:lstStyle>
          <a:p>
            <a:pPr lvl="0"/>
            <a:r>
              <a:rPr lang="de-DE"/>
              <a:t>Hier steht eine Zahl</a:t>
            </a:r>
          </a:p>
        </p:txBody>
      </p:sp>
      <p:sp>
        <p:nvSpPr>
          <p:cNvPr id="12" name="Textplatzhalter 6"/>
          <p:cNvSpPr>
            <a:spLocks noGrp="1"/>
          </p:cNvSpPr>
          <p:nvPr>
            <p:ph type="body" sz="quarter" idx="14" hasCustomPrompt="1"/>
          </p:nvPr>
        </p:nvSpPr>
        <p:spPr>
          <a:xfrm>
            <a:off x="2885248" y="3865720"/>
            <a:ext cx="6354763" cy="593284"/>
          </a:xfrm>
          <a:prstGeom prst="rect">
            <a:avLst/>
          </a:prstGeom>
          <a:solidFill>
            <a:srgbClr val="66D6EE"/>
          </a:solidFill>
        </p:spPr>
        <p:txBody>
          <a:bodyPr/>
          <a:lstStyle>
            <a:lvl1pPr marL="0" indent="0" algn="ctr">
              <a:buNone/>
              <a:defRPr sz="4400" baseline="0">
                <a:solidFill>
                  <a:schemeClr val="bg1"/>
                </a:solidFill>
                <a:latin typeface="Arial" panose="020B0604020202020204" pitchFamily="34" charset="0"/>
                <a:cs typeface="Arial" panose="020B0604020202020204" pitchFamily="34" charset="0"/>
              </a:defRPr>
            </a:lvl1pPr>
          </a:lstStyle>
          <a:p>
            <a:pPr lvl="0"/>
            <a:r>
              <a:rPr lang="de-DE"/>
              <a:t>Hier steht eine Zahl</a:t>
            </a:r>
          </a:p>
        </p:txBody>
      </p:sp>
      <p:sp>
        <p:nvSpPr>
          <p:cNvPr id="19" name="Textplatzhalter 18"/>
          <p:cNvSpPr>
            <a:spLocks noGrp="1"/>
          </p:cNvSpPr>
          <p:nvPr>
            <p:ph type="body" sz="quarter" idx="15"/>
          </p:nvPr>
        </p:nvSpPr>
        <p:spPr>
          <a:xfrm>
            <a:off x="3380551" y="3011428"/>
            <a:ext cx="5137150" cy="310058"/>
          </a:xfrm>
          <a:prstGeom prst="rect">
            <a:avLst/>
          </a:prstGeom>
        </p:spPr>
        <p:txBody>
          <a:bodyPr/>
          <a:lstStyle>
            <a:lvl1pPr marL="0" indent="0" algn="ctr">
              <a:buNone/>
              <a:defRPr sz="1800">
                <a:solidFill>
                  <a:srgbClr val="102B6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21" name="Textplatzhalter 20"/>
          <p:cNvSpPr>
            <a:spLocks noGrp="1"/>
          </p:cNvSpPr>
          <p:nvPr>
            <p:ph type="body" sz="quarter" idx="16"/>
          </p:nvPr>
        </p:nvSpPr>
        <p:spPr>
          <a:xfrm>
            <a:off x="3496432" y="4476046"/>
            <a:ext cx="5132388" cy="339725"/>
          </a:xfrm>
          <a:prstGeom prst="rect">
            <a:avLst/>
          </a:prstGeom>
        </p:spPr>
        <p:txBody>
          <a:bodyPr/>
          <a:lstStyle>
            <a:lvl1pPr marL="0" indent="0" algn="ctr">
              <a:buNone/>
              <a:defRPr sz="1800">
                <a:solidFill>
                  <a:srgbClr val="102B61"/>
                </a:solidFill>
                <a:latin typeface="Arial" panose="020B0604020202020204" pitchFamily="34" charset="0"/>
                <a:cs typeface="Arial" panose="020B0604020202020204" pitchFamily="34" charset="0"/>
              </a:defRPr>
            </a:lvl1pPr>
            <a:lvl2pPr>
              <a:defRPr sz="1800">
                <a:solidFill>
                  <a:srgbClr val="102B61"/>
                </a:solidFill>
                <a:latin typeface="Arial" panose="020B0604020202020204" pitchFamily="34" charset="0"/>
                <a:cs typeface="Arial" panose="020B0604020202020204" pitchFamily="34" charset="0"/>
              </a:defRPr>
            </a:lvl2pPr>
            <a:lvl3pPr>
              <a:defRPr sz="1800">
                <a:solidFill>
                  <a:srgbClr val="102B61"/>
                </a:solidFill>
                <a:latin typeface="Arial" panose="020B0604020202020204" pitchFamily="34" charset="0"/>
                <a:cs typeface="Arial" panose="020B0604020202020204" pitchFamily="34" charset="0"/>
              </a:defRPr>
            </a:lvl3pPr>
            <a:lvl4pPr>
              <a:defRPr sz="1800">
                <a:solidFill>
                  <a:srgbClr val="102B61"/>
                </a:solidFill>
                <a:latin typeface="Arial" panose="020B0604020202020204" pitchFamily="34" charset="0"/>
                <a:cs typeface="Arial" panose="020B0604020202020204" pitchFamily="34" charset="0"/>
              </a:defRPr>
            </a:lvl4pPr>
            <a:lvl5pPr>
              <a:defRPr sz="1800">
                <a:solidFill>
                  <a:srgbClr val="102B61"/>
                </a:solidFill>
                <a:latin typeface="Arial" panose="020B0604020202020204" pitchFamily="34" charset="0"/>
                <a:cs typeface="Arial" panose="020B0604020202020204" pitchFamily="34" charset="0"/>
              </a:defRPr>
            </a:lvl5pPr>
          </a:lstStyle>
          <a:p>
            <a:pPr lvl="0"/>
            <a:r>
              <a:rPr lang="de-DE"/>
              <a:t>Formatvorlagen des Textmasters bearbeiten</a:t>
            </a:r>
          </a:p>
        </p:txBody>
      </p:sp>
    </p:spTree>
    <p:extLst>
      <p:ext uri="{BB962C8B-B14F-4D97-AF65-F5344CB8AC3E}">
        <p14:creationId xmlns:p14="http://schemas.microsoft.com/office/powerpoint/2010/main" val="332055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schnitts-&#10;überschrift">
    <p:bg>
      <p:bgPr>
        <a:solidFill>
          <a:srgbClr val="102B61"/>
        </a:solidFill>
        <a:effectLst/>
      </p:bgPr>
    </p:bg>
    <p:spTree>
      <p:nvGrpSpPr>
        <p:cNvPr id="1" name=""/>
        <p:cNvGrpSpPr/>
        <p:nvPr/>
      </p:nvGrpSpPr>
      <p:grpSpPr>
        <a:xfrm>
          <a:off x="0" y="0"/>
          <a:ext cx="0" cy="0"/>
          <a:chOff x="0" y="0"/>
          <a:chExt cx="0" cy="0"/>
        </a:xfrm>
      </p:grpSpPr>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7867" y="3766281"/>
            <a:ext cx="1702188" cy="1714891"/>
          </a:xfrm>
          <a:prstGeom prst="rect">
            <a:avLst/>
          </a:prstGeom>
        </p:spPr>
      </p:pic>
    </p:spTree>
    <p:extLst>
      <p:ext uri="{BB962C8B-B14F-4D97-AF65-F5344CB8AC3E}">
        <p14:creationId xmlns:p14="http://schemas.microsoft.com/office/powerpoint/2010/main" val="3661367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enutzerdefiniertes Layout">
    <p:bg>
      <p:bgPr>
        <a:solidFill>
          <a:srgbClr val="102B61"/>
        </a:solidFill>
        <a:effectLst/>
      </p:bgPr>
    </p:bg>
    <p:spTree>
      <p:nvGrpSpPr>
        <p:cNvPr id="1" name=""/>
        <p:cNvGrpSpPr/>
        <p:nvPr/>
      </p:nvGrpSpPr>
      <p:grpSpPr>
        <a:xfrm>
          <a:off x="0" y="0"/>
          <a:ext cx="0" cy="0"/>
          <a:chOff x="0" y="0"/>
          <a:chExt cx="0" cy="0"/>
        </a:xfrm>
      </p:grpSpPr>
      <p:sp>
        <p:nvSpPr>
          <p:cNvPr id="6" name="Bildplatzhalter 5"/>
          <p:cNvSpPr>
            <a:spLocks noGrp="1"/>
          </p:cNvSpPr>
          <p:nvPr>
            <p:ph type="pic" sz="quarter" idx="10"/>
          </p:nvPr>
        </p:nvSpPr>
        <p:spPr>
          <a:xfrm>
            <a:off x="660400" y="433388"/>
            <a:ext cx="1128713" cy="1014412"/>
          </a:xfrm>
          <a:prstGeom prst="rect">
            <a:avLst/>
          </a:prstGeom>
        </p:spPr>
        <p:txBody>
          <a:bodyPr/>
          <a:lstStyle/>
          <a:p>
            <a:endParaRPr lang="de-DE"/>
          </a:p>
        </p:txBody>
      </p:sp>
      <p:sp>
        <p:nvSpPr>
          <p:cNvPr id="7" name="Bildplatzhalter 5"/>
          <p:cNvSpPr>
            <a:spLocks noGrp="1"/>
          </p:cNvSpPr>
          <p:nvPr>
            <p:ph type="pic" sz="quarter" idx="11"/>
          </p:nvPr>
        </p:nvSpPr>
        <p:spPr>
          <a:xfrm>
            <a:off x="2067867" y="433388"/>
            <a:ext cx="1128713" cy="1014412"/>
          </a:xfrm>
          <a:prstGeom prst="rect">
            <a:avLst/>
          </a:prstGeom>
        </p:spPr>
        <p:txBody>
          <a:bodyPr/>
          <a:lstStyle/>
          <a:p>
            <a:endParaRPr lang="de-DE"/>
          </a:p>
        </p:txBody>
      </p:sp>
      <p:sp>
        <p:nvSpPr>
          <p:cNvPr id="8" name="Bildplatzhalter 5"/>
          <p:cNvSpPr>
            <a:spLocks noGrp="1"/>
          </p:cNvSpPr>
          <p:nvPr>
            <p:ph type="pic" sz="quarter" idx="12"/>
          </p:nvPr>
        </p:nvSpPr>
        <p:spPr>
          <a:xfrm>
            <a:off x="3589642" y="440062"/>
            <a:ext cx="1128713" cy="1014412"/>
          </a:xfrm>
          <a:prstGeom prst="rect">
            <a:avLst/>
          </a:prstGeom>
        </p:spPr>
        <p:txBody>
          <a:bodyPr/>
          <a:lstStyle/>
          <a:p>
            <a:endParaRPr lang="de-DE"/>
          </a:p>
        </p:txBody>
      </p:sp>
      <p:sp>
        <p:nvSpPr>
          <p:cNvPr id="9" name="Bildplatzhalter 5"/>
          <p:cNvSpPr>
            <a:spLocks noGrp="1"/>
          </p:cNvSpPr>
          <p:nvPr>
            <p:ph type="pic" sz="quarter" idx="13"/>
          </p:nvPr>
        </p:nvSpPr>
        <p:spPr>
          <a:xfrm>
            <a:off x="5331674" y="446737"/>
            <a:ext cx="1128713" cy="1014412"/>
          </a:xfrm>
          <a:prstGeom prst="rect">
            <a:avLst/>
          </a:prstGeom>
        </p:spPr>
        <p:txBody>
          <a:bodyPr/>
          <a:lstStyle/>
          <a:p>
            <a:endParaRPr lang="de-DE"/>
          </a:p>
        </p:txBody>
      </p:sp>
      <p:sp>
        <p:nvSpPr>
          <p:cNvPr id="10" name="Bildplatzhalter 5"/>
          <p:cNvSpPr>
            <a:spLocks noGrp="1"/>
          </p:cNvSpPr>
          <p:nvPr>
            <p:ph type="pic" sz="quarter" idx="14"/>
          </p:nvPr>
        </p:nvSpPr>
        <p:spPr>
          <a:xfrm>
            <a:off x="6826752" y="426713"/>
            <a:ext cx="1128713" cy="1014412"/>
          </a:xfrm>
          <a:prstGeom prst="rect">
            <a:avLst/>
          </a:prstGeom>
        </p:spPr>
        <p:txBody>
          <a:bodyPr/>
          <a:lstStyle/>
          <a:p>
            <a:endParaRPr lang="de-DE"/>
          </a:p>
        </p:txBody>
      </p:sp>
      <p:sp>
        <p:nvSpPr>
          <p:cNvPr id="11" name="Bildplatzhalter 5"/>
          <p:cNvSpPr>
            <a:spLocks noGrp="1"/>
          </p:cNvSpPr>
          <p:nvPr>
            <p:ph type="pic" sz="quarter" idx="15"/>
          </p:nvPr>
        </p:nvSpPr>
        <p:spPr>
          <a:xfrm>
            <a:off x="8695598" y="426713"/>
            <a:ext cx="1128713" cy="1014412"/>
          </a:xfrm>
          <a:prstGeom prst="rect">
            <a:avLst/>
          </a:prstGeom>
        </p:spPr>
        <p:txBody>
          <a:bodyPr/>
          <a:lstStyle/>
          <a:p>
            <a:endParaRPr lang="de-DE"/>
          </a:p>
        </p:txBody>
      </p:sp>
      <p:sp>
        <p:nvSpPr>
          <p:cNvPr id="12" name="Bildplatzhalter 5"/>
          <p:cNvSpPr>
            <a:spLocks noGrp="1"/>
          </p:cNvSpPr>
          <p:nvPr>
            <p:ph type="pic" sz="quarter" idx="16"/>
          </p:nvPr>
        </p:nvSpPr>
        <p:spPr>
          <a:xfrm>
            <a:off x="10410933" y="426713"/>
            <a:ext cx="1128713" cy="1014412"/>
          </a:xfrm>
          <a:prstGeom prst="rect">
            <a:avLst/>
          </a:prstGeom>
        </p:spPr>
        <p:txBody>
          <a:bodyPr/>
          <a:lstStyle/>
          <a:p>
            <a:endParaRPr lang="de-DE"/>
          </a:p>
        </p:txBody>
      </p:sp>
      <p:sp>
        <p:nvSpPr>
          <p:cNvPr id="13" name="Bildplatzhalter 5"/>
          <p:cNvSpPr>
            <a:spLocks noGrp="1"/>
          </p:cNvSpPr>
          <p:nvPr>
            <p:ph type="pic" sz="quarter" idx="17"/>
          </p:nvPr>
        </p:nvSpPr>
        <p:spPr>
          <a:xfrm>
            <a:off x="10430956" y="1948488"/>
            <a:ext cx="1128713" cy="1014412"/>
          </a:xfrm>
          <a:prstGeom prst="rect">
            <a:avLst/>
          </a:prstGeom>
        </p:spPr>
        <p:txBody>
          <a:bodyPr/>
          <a:lstStyle/>
          <a:p>
            <a:endParaRPr lang="de-DE"/>
          </a:p>
        </p:txBody>
      </p:sp>
      <p:sp>
        <p:nvSpPr>
          <p:cNvPr id="14" name="Bildplatzhalter 5"/>
          <p:cNvSpPr>
            <a:spLocks noGrp="1"/>
          </p:cNvSpPr>
          <p:nvPr>
            <p:ph type="pic" sz="quarter" idx="18"/>
          </p:nvPr>
        </p:nvSpPr>
        <p:spPr>
          <a:xfrm>
            <a:off x="8588807" y="1981861"/>
            <a:ext cx="1128713" cy="1014412"/>
          </a:xfrm>
          <a:prstGeom prst="rect">
            <a:avLst/>
          </a:prstGeom>
        </p:spPr>
        <p:txBody>
          <a:bodyPr/>
          <a:lstStyle/>
          <a:p>
            <a:endParaRPr lang="de-DE"/>
          </a:p>
        </p:txBody>
      </p:sp>
      <p:sp>
        <p:nvSpPr>
          <p:cNvPr id="15" name="Bildplatzhalter 5"/>
          <p:cNvSpPr>
            <a:spLocks noGrp="1"/>
          </p:cNvSpPr>
          <p:nvPr>
            <p:ph type="pic" sz="quarter" idx="19"/>
          </p:nvPr>
        </p:nvSpPr>
        <p:spPr>
          <a:xfrm>
            <a:off x="6906845" y="2008558"/>
            <a:ext cx="1128713" cy="1014412"/>
          </a:xfrm>
          <a:prstGeom prst="rect">
            <a:avLst/>
          </a:prstGeom>
        </p:spPr>
        <p:txBody>
          <a:bodyPr/>
          <a:lstStyle/>
          <a:p>
            <a:endParaRPr lang="de-DE"/>
          </a:p>
        </p:txBody>
      </p:sp>
      <p:sp>
        <p:nvSpPr>
          <p:cNvPr id="16" name="Bildplatzhalter 5"/>
          <p:cNvSpPr>
            <a:spLocks noGrp="1"/>
          </p:cNvSpPr>
          <p:nvPr>
            <p:ph type="pic" sz="quarter" idx="20"/>
          </p:nvPr>
        </p:nvSpPr>
        <p:spPr>
          <a:xfrm>
            <a:off x="5258255" y="2021907"/>
            <a:ext cx="1128713" cy="1014412"/>
          </a:xfrm>
          <a:prstGeom prst="rect">
            <a:avLst/>
          </a:prstGeom>
        </p:spPr>
        <p:txBody>
          <a:bodyPr/>
          <a:lstStyle/>
          <a:p>
            <a:endParaRPr lang="de-DE"/>
          </a:p>
        </p:txBody>
      </p:sp>
      <p:sp>
        <p:nvSpPr>
          <p:cNvPr id="17" name="Bildplatzhalter 5"/>
          <p:cNvSpPr>
            <a:spLocks noGrp="1"/>
          </p:cNvSpPr>
          <p:nvPr>
            <p:ph type="pic" sz="quarter" idx="21"/>
          </p:nvPr>
        </p:nvSpPr>
        <p:spPr>
          <a:xfrm>
            <a:off x="3502874" y="2055279"/>
            <a:ext cx="1128713" cy="1014412"/>
          </a:xfrm>
          <a:prstGeom prst="rect">
            <a:avLst/>
          </a:prstGeom>
        </p:spPr>
        <p:txBody>
          <a:bodyPr/>
          <a:lstStyle/>
          <a:p>
            <a:endParaRPr lang="de-DE"/>
          </a:p>
        </p:txBody>
      </p:sp>
      <p:sp>
        <p:nvSpPr>
          <p:cNvPr id="18" name="Bildplatzhalter 5"/>
          <p:cNvSpPr>
            <a:spLocks noGrp="1"/>
          </p:cNvSpPr>
          <p:nvPr>
            <p:ph type="pic" sz="quarter" idx="22"/>
          </p:nvPr>
        </p:nvSpPr>
        <p:spPr>
          <a:xfrm>
            <a:off x="1941052" y="2128698"/>
            <a:ext cx="1128713" cy="1014412"/>
          </a:xfrm>
          <a:prstGeom prst="rect">
            <a:avLst/>
          </a:prstGeom>
        </p:spPr>
        <p:txBody>
          <a:bodyPr/>
          <a:lstStyle/>
          <a:p>
            <a:endParaRPr lang="de-DE"/>
          </a:p>
        </p:txBody>
      </p:sp>
      <p:sp>
        <p:nvSpPr>
          <p:cNvPr id="19" name="Bildplatzhalter 5"/>
          <p:cNvSpPr>
            <a:spLocks noGrp="1"/>
          </p:cNvSpPr>
          <p:nvPr>
            <p:ph type="pic" sz="quarter" idx="23"/>
          </p:nvPr>
        </p:nvSpPr>
        <p:spPr>
          <a:xfrm>
            <a:off x="152298" y="2041930"/>
            <a:ext cx="1128713" cy="1014412"/>
          </a:xfrm>
          <a:prstGeom prst="rect">
            <a:avLst/>
          </a:prstGeom>
        </p:spPr>
        <p:txBody>
          <a:bodyPr/>
          <a:lstStyle/>
          <a:p>
            <a:endParaRPr lang="de-DE"/>
          </a:p>
        </p:txBody>
      </p:sp>
    </p:spTree>
    <p:extLst>
      <p:ext uri="{BB962C8B-B14F-4D97-AF65-F5344CB8AC3E}">
        <p14:creationId xmlns:p14="http://schemas.microsoft.com/office/powerpoint/2010/main" val="2086679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Foliennummernplatzhalter 2"/>
          <p:cNvSpPr>
            <a:spLocks noGrp="1"/>
          </p:cNvSpPr>
          <p:nvPr>
            <p:ph type="sldNum" sz="quarter" idx="10"/>
          </p:nvPr>
        </p:nvSpPr>
        <p:spPr>
          <a:xfrm>
            <a:off x="2349457" y="6356349"/>
            <a:ext cx="394349" cy="365125"/>
          </a:xfrm>
          <a:prstGeom prst="rect">
            <a:avLst/>
          </a:prstGeom>
        </p:spPr>
        <p:txBody>
          <a:bodyPr/>
          <a:lstStyle/>
          <a:p>
            <a:fld id="{A5871B06-05E9-4CF4-A764-02BE62409BFD}" type="slidenum">
              <a:rPr lang="de-DE" smtClean="0"/>
              <a:pPr/>
              <a:t>‹Nr.›</a:t>
            </a:fld>
            <a:endParaRPr lang="de-DE"/>
          </a:p>
        </p:txBody>
      </p:sp>
    </p:spTree>
    <p:extLst>
      <p:ext uri="{BB962C8B-B14F-4D97-AF65-F5344CB8AC3E}">
        <p14:creationId xmlns:p14="http://schemas.microsoft.com/office/powerpoint/2010/main" val="2485007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rt weiss">
    <p:spTree>
      <p:nvGrpSpPr>
        <p:cNvPr id="1" name=""/>
        <p:cNvGrpSpPr/>
        <p:nvPr/>
      </p:nvGrpSpPr>
      <p:grpSpPr>
        <a:xfrm>
          <a:off x="0" y="0"/>
          <a:ext cx="0" cy="0"/>
          <a:chOff x="0" y="0"/>
          <a:chExt cx="0" cy="0"/>
        </a:xfrm>
      </p:grpSpPr>
      <p:cxnSp>
        <p:nvCxnSpPr>
          <p:cNvPr id="8" name="Gerader Verbinder 7"/>
          <p:cNvCxnSpPr/>
          <p:nvPr userDrawn="1"/>
        </p:nvCxnSpPr>
        <p:spPr>
          <a:xfrm>
            <a:off x="0" y="3697647"/>
            <a:ext cx="1225207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6" name="Bildplatzhalter 15"/>
          <p:cNvSpPr>
            <a:spLocks noGrp="1"/>
          </p:cNvSpPr>
          <p:nvPr>
            <p:ph type="pic" sz="quarter" idx="11"/>
          </p:nvPr>
        </p:nvSpPr>
        <p:spPr>
          <a:xfrm>
            <a:off x="7475387" y="2141387"/>
            <a:ext cx="4716613" cy="4716613"/>
          </a:xfrm>
          <a:prstGeom prst="rect">
            <a:avLst/>
          </a:prstGeom>
        </p:spPr>
        <p:txBody>
          <a:bodyPr/>
          <a:lstStyle/>
          <a:p>
            <a:endParaRPr lang="de-DE"/>
          </a:p>
        </p:txBody>
      </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874" y="377281"/>
            <a:ext cx="1355373" cy="266631"/>
          </a:xfrm>
          <a:prstGeom prst="rect">
            <a:avLst/>
          </a:prstGeom>
        </p:spPr>
      </p:pic>
      <p:sp>
        <p:nvSpPr>
          <p:cNvPr id="4" name="Textplatzhalter 3"/>
          <p:cNvSpPr>
            <a:spLocks noGrp="1"/>
          </p:cNvSpPr>
          <p:nvPr>
            <p:ph type="body" sz="quarter" idx="15" hasCustomPrompt="1"/>
          </p:nvPr>
        </p:nvSpPr>
        <p:spPr>
          <a:xfrm>
            <a:off x="1724497" y="2141387"/>
            <a:ext cx="4210050" cy="940158"/>
          </a:xfrm>
          <a:prstGeom prst="rect">
            <a:avLst/>
          </a:prstGeom>
        </p:spPr>
        <p:txBody>
          <a:bodyPr lIns="0" tIns="0"/>
          <a:lstStyle>
            <a:lvl1pPr marL="0" indent="0">
              <a:buNone/>
              <a:defRPr sz="2800" b="0" baseline="0">
                <a:solidFill>
                  <a:srgbClr val="102B61"/>
                </a:solidFill>
                <a:latin typeface="Arial" panose="020B0604020202020204" pitchFamily="34" charset="0"/>
                <a:cs typeface="Arial" panose="020B0604020202020204" pitchFamily="34" charset="0"/>
              </a:defRPr>
            </a:lvl1pPr>
            <a:lvl2pPr>
              <a:defRPr sz="3600" b="0">
                <a:solidFill>
                  <a:schemeClr val="bg1"/>
                </a:solidFill>
              </a:defRPr>
            </a:lvl2pPr>
            <a:lvl3pPr>
              <a:defRPr sz="3600" b="0">
                <a:solidFill>
                  <a:schemeClr val="bg1"/>
                </a:solidFill>
              </a:defRPr>
            </a:lvl3pPr>
            <a:lvl4pPr>
              <a:defRPr sz="3600" b="0">
                <a:solidFill>
                  <a:schemeClr val="bg1"/>
                </a:solidFill>
              </a:defRPr>
            </a:lvl4pPr>
            <a:lvl5pPr>
              <a:defRPr sz="3600" b="0">
                <a:solidFill>
                  <a:schemeClr val="bg1"/>
                </a:solidFill>
              </a:defRPr>
            </a:lvl5pPr>
          </a:lstStyle>
          <a:p>
            <a:pPr lvl="0"/>
            <a:r>
              <a:rPr lang="de-DE"/>
              <a:t>Platzhalter für den Titel</a:t>
            </a:r>
          </a:p>
          <a:p>
            <a:pPr lvl="0"/>
            <a:r>
              <a:rPr lang="de-DE"/>
              <a:t>der Präsentation</a:t>
            </a:r>
          </a:p>
        </p:txBody>
      </p:sp>
      <p:sp>
        <p:nvSpPr>
          <p:cNvPr id="7" name="Textplatzhalter 6"/>
          <p:cNvSpPr>
            <a:spLocks noGrp="1"/>
          </p:cNvSpPr>
          <p:nvPr>
            <p:ph type="body" sz="quarter" idx="16" hasCustomPrompt="1"/>
          </p:nvPr>
        </p:nvSpPr>
        <p:spPr>
          <a:xfrm>
            <a:off x="1724497" y="5879692"/>
            <a:ext cx="4157663" cy="770490"/>
          </a:xfrm>
          <a:prstGeom prst="rect">
            <a:avLst/>
          </a:prstGeom>
        </p:spPr>
        <p:txBody>
          <a:bodyPr lIns="0"/>
          <a:lstStyle>
            <a:lvl1pPr marL="0" indent="0">
              <a:buNone/>
              <a:defRPr sz="1800" b="0">
                <a:solidFill>
                  <a:srgbClr val="102B61"/>
                </a:solidFill>
                <a:latin typeface="Arial" panose="020B0604020202020204" pitchFamily="34" charset="0"/>
                <a:cs typeface="Arial" panose="020B0604020202020204" pitchFamily="34" charset="0"/>
              </a:defRPr>
            </a:lvl1pPr>
          </a:lstStyle>
          <a:p>
            <a:pPr lvl="0"/>
            <a:r>
              <a:rPr lang="de-DE"/>
              <a:t>Ihr Name</a:t>
            </a:r>
          </a:p>
          <a:p>
            <a:pPr lvl="0"/>
            <a:r>
              <a:rPr lang="de-DE"/>
              <a:t>Ort, Datum</a:t>
            </a:r>
          </a:p>
          <a:p>
            <a:pPr lvl="0"/>
            <a:endParaRPr lang="de-DE"/>
          </a:p>
        </p:txBody>
      </p:sp>
      <p:sp>
        <p:nvSpPr>
          <p:cNvPr id="6" name="Ellipse 5"/>
          <p:cNvSpPr/>
          <p:nvPr userDrawn="1"/>
        </p:nvSpPr>
        <p:spPr>
          <a:xfrm>
            <a:off x="1445885" y="3373936"/>
            <a:ext cx="620724" cy="620724"/>
          </a:xfrm>
          <a:prstGeom prst="ellipse">
            <a:avLst/>
          </a:prstGeom>
          <a:solidFill>
            <a:srgbClr val="66D6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3274" y="531971"/>
            <a:ext cx="1355373" cy="262050"/>
          </a:xfrm>
          <a:prstGeom prst="rect">
            <a:avLst/>
          </a:prstGeom>
        </p:spPr>
      </p:pic>
    </p:spTree>
    <p:extLst>
      <p:ext uri="{BB962C8B-B14F-4D97-AF65-F5344CB8AC3E}">
        <p14:creationId xmlns:p14="http://schemas.microsoft.com/office/powerpoint/2010/main" val="1335954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6" name="Bildplatzhalter 15"/>
          <p:cNvSpPr>
            <a:spLocks noGrp="1"/>
          </p:cNvSpPr>
          <p:nvPr>
            <p:ph type="pic" sz="quarter" idx="11"/>
          </p:nvPr>
        </p:nvSpPr>
        <p:spPr>
          <a:xfrm>
            <a:off x="7460006" y="2127116"/>
            <a:ext cx="4731995" cy="4731995"/>
          </a:xfrm>
          <a:prstGeom prst="rect">
            <a:avLst/>
          </a:prstGeom>
        </p:spPr>
        <p:txBody>
          <a:bodyPr/>
          <a:lstStyle/>
          <a:p>
            <a:endParaRPr lang="de-DE"/>
          </a:p>
        </p:txBody>
      </p:sp>
      <p:sp>
        <p:nvSpPr>
          <p:cNvPr id="7" name="Textplatzhalter 6"/>
          <p:cNvSpPr>
            <a:spLocks noGrp="1"/>
          </p:cNvSpPr>
          <p:nvPr>
            <p:ph type="body" sz="quarter" idx="16" hasCustomPrompt="1"/>
          </p:nvPr>
        </p:nvSpPr>
        <p:spPr>
          <a:xfrm>
            <a:off x="1108825" y="2917218"/>
            <a:ext cx="3868738" cy="2521579"/>
          </a:xfrm>
          <a:prstGeom prst="rect">
            <a:avLst/>
          </a:prstGeom>
        </p:spPr>
        <p:txBody>
          <a:bodyPr lIns="0" spcCol="72000"/>
          <a:lstStyle>
            <a:lvl1pPr marL="0" indent="0">
              <a:lnSpc>
                <a:spcPct val="150000"/>
              </a:lnSpc>
              <a:buNone/>
              <a:defRPr sz="2000" b="0" baseline="0">
                <a:solidFill>
                  <a:srgbClr val="102B61"/>
                </a:solidFill>
                <a:latin typeface="Arial" panose="020B0604020202020204" pitchFamily="34" charset="0"/>
                <a:cs typeface="Arial" panose="020B0604020202020204" pitchFamily="34" charset="0"/>
              </a:defRPr>
            </a:lvl1pPr>
            <a:lvl2pPr>
              <a:defRPr sz="2800" b="0"/>
            </a:lvl2pPr>
            <a:lvl3pPr>
              <a:defRPr sz="2800" b="0"/>
            </a:lvl3pPr>
            <a:lvl4pPr>
              <a:defRPr sz="2800" b="0"/>
            </a:lvl4pPr>
            <a:lvl5pPr>
              <a:defRPr sz="2800" b="0"/>
            </a:lvl5pPr>
          </a:lstStyle>
          <a:p>
            <a:pPr lvl="0"/>
            <a:r>
              <a:rPr lang="de-DE"/>
              <a:t>Platzhalter für die Gliederung Ihrer Präsentation</a:t>
            </a:r>
          </a:p>
          <a:p>
            <a:pPr lvl="0"/>
            <a:endParaRPr lang="de-DE"/>
          </a:p>
        </p:txBody>
      </p:sp>
      <p:cxnSp>
        <p:nvCxnSpPr>
          <p:cNvPr id="10" name="Gerader Verbinder 9"/>
          <p:cNvCxnSpPr/>
          <p:nvPr userDrawn="1"/>
        </p:nvCxnSpPr>
        <p:spPr>
          <a:xfrm>
            <a:off x="-633245" y="2127116"/>
            <a:ext cx="1225207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6" name="Ellipse 5"/>
          <p:cNvSpPr/>
          <p:nvPr userDrawn="1"/>
        </p:nvSpPr>
        <p:spPr>
          <a:xfrm>
            <a:off x="798463" y="1816754"/>
            <a:ext cx="620724" cy="620724"/>
          </a:xfrm>
          <a:prstGeom prst="ellipse">
            <a:avLst/>
          </a:prstGeom>
          <a:solidFill>
            <a:srgbClr val="66D6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0350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Übergang">
    <p:spTree>
      <p:nvGrpSpPr>
        <p:cNvPr id="1" name=""/>
        <p:cNvGrpSpPr/>
        <p:nvPr/>
      </p:nvGrpSpPr>
      <p:grpSpPr>
        <a:xfrm>
          <a:off x="0" y="0"/>
          <a:ext cx="0" cy="0"/>
          <a:chOff x="0" y="0"/>
          <a:chExt cx="0" cy="0"/>
        </a:xfrm>
      </p:grpSpPr>
      <p:cxnSp>
        <p:nvCxnSpPr>
          <p:cNvPr id="16" name="Gerader Verbinder 15"/>
          <p:cNvCxnSpPr/>
          <p:nvPr userDrawn="1"/>
        </p:nvCxnSpPr>
        <p:spPr>
          <a:xfrm>
            <a:off x="0" y="3495745"/>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2109126" y="3118638"/>
            <a:ext cx="620724"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2322675" y="3262800"/>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985413" y="3171038"/>
            <a:ext cx="5434192" cy="666275"/>
          </a:xfrm>
          <a:prstGeom prst="rect">
            <a:avLst/>
          </a:prstGeom>
          <a:solidFill>
            <a:schemeClr val="bg1"/>
          </a:solidFill>
        </p:spPr>
        <p:txBody>
          <a:bodyPr lIns="180000" tIns="180000" rIns="180000" bIns="180000"/>
          <a:lstStyle>
            <a:lvl1pPr marL="0" indent="0">
              <a:buNone/>
              <a:defRPr sz="2800" b="0" baseline="0">
                <a:solidFill>
                  <a:srgbClr val="102B61"/>
                </a:solidFill>
                <a:latin typeface="Arial" panose="020B0604020202020204" pitchFamily="34" charset="0"/>
                <a:cs typeface="Arial" panose="020B0604020202020204" pitchFamily="34" charset="0"/>
              </a:defRPr>
            </a:lvl1pPr>
          </a:lstStyle>
          <a:p>
            <a:pPr lvl="0"/>
            <a:r>
              <a:rPr lang="de-DE"/>
              <a:t>Übergang zum nächsten Kapitel</a:t>
            </a:r>
          </a:p>
        </p:txBody>
      </p:sp>
      <p:sp>
        <p:nvSpPr>
          <p:cNvPr id="13" name="Textplatzhalter 12"/>
          <p:cNvSpPr>
            <a:spLocks noGrp="1"/>
          </p:cNvSpPr>
          <p:nvPr>
            <p:ph type="body" sz="quarter" idx="15" hasCustomPrompt="1"/>
          </p:nvPr>
        </p:nvSpPr>
        <p:spPr>
          <a:xfrm>
            <a:off x="2985413" y="4065490"/>
            <a:ext cx="1592586" cy="193059"/>
          </a:xfrm>
          <a:prstGeom prst="rect">
            <a:avLst/>
          </a:prstGeom>
          <a:solidFill>
            <a:srgbClr val="102B61"/>
          </a:solidFill>
        </p:spPr>
        <p:txBody>
          <a:bodyPr lIns="180000" tIns="36000" rIns="180000" bIns="36000"/>
          <a:lstStyle>
            <a:lvl1pPr marL="0" indent="0">
              <a:buNone/>
              <a:defRPr sz="1000" b="0" baseline="0">
                <a:solidFill>
                  <a:schemeClr val="bg1"/>
                </a:solidFill>
                <a:latin typeface="Arial" panose="020B0604020202020204" pitchFamily="34" charset="0"/>
                <a:cs typeface="Arial" panose="020B0604020202020204" pitchFamily="34" charset="0"/>
              </a:defRPr>
            </a:lvl1pPr>
          </a:lstStyle>
          <a:p>
            <a:pPr lvl="0"/>
            <a:r>
              <a:rPr lang="de-DE"/>
              <a:t>Untertitel des Kapitels</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Tree>
    <p:extLst>
      <p:ext uri="{BB962C8B-B14F-4D97-AF65-F5344CB8AC3E}">
        <p14:creationId xmlns:p14="http://schemas.microsoft.com/office/powerpoint/2010/main" val="44671112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10" name="Ellipse 9"/>
          <p:cNvSpPr/>
          <p:nvPr userDrawn="1"/>
        </p:nvSpPr>
        <p:spPr>
          <a:xfrm>
            <a:off x="5790168" y="3738367"/>
            <a:ext cx="620724"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13" name="Textplatzhalter 12"/>
          <p:cNvSpPr>
            <a:spLocks noGrp="1"/>
          </p:cNvSpPr>
          <p:nvPr>
            <p:ph type="body" sz="quarter" idx="15" hasCustomPrompt="1"/>
          </p:nvPr>
        </p:nvSpPr>
        <p:spPr>
          <a:xfrm>
            <a:off x="5199252" y="3009250"/>
            <a:ext cx="1793496" cy="186136"/>
          </a:xfrm>
          <a:prstGeom prst="rect">
            <a:avLst/>
          </a:prstGeom>
          <a:solidFill>
            <a:srgbClr val="102B61"/>
          </a:solidFill>
        </p:spPr>
        <p:txBody>
          <a:bodyPr lIns="36000" tIns="36000" rIns="36000" bIns="36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Quellenangabe</a:t>
            </a:r>
          </a:p>
          <a:p>
            <a:pPr lvl="0"/>
            <a:endParaRPr lang="de-DE"/>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cxnSp>
        <p:nvCxnSpPr>
          <p:cNvPr id="5" name="Gerader Verbinder 4"/>
          <p:cNvCxnSpPr/>
          <p:nvPr userDrawn="1"/>
        </p:nvCxnSpPr>
        <p:spPr>
          <a:xfrm flipV="1">
            <a:off x="6096000" y="4358418"/>
            <a:ext cx="0" cy="2499582"/>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8" name="Textplatzhalter 7"/>
          <p:cNvSpPr>
            <a:spLocks noGrp="1"/>
          </p:cNvSpPr>
          <p:nvPr>
            <p:ph type="body" sz="quarter" idx="16" hasCustomPrompt="1"/>
          </p:nvPr>
        </p:nvSpPr>
        <p:spPr>
          <a:xfrm>
            <a:off x="1784350" y="1351378"/>
            <a:ext cx="8623300" cy="1386382"/>
          </a:xfrm>
          <a:prstGeom prst="rect">
            <a:avLst/>
          </a:prstGeom>
        </p:spPr>
        <p:txBody>
          <a:bodyPr/>
          <a:lstStyle>
            <a:lvl1pPr marL="0" indent="0" algn="ctr">
              <a:lnSpc>
                <a:spcPct val="100000"/>
              </a:lnSpc>
              <a:spcBef>
                <a:spcPts val="0"/>
              </a:spcBef>
              <a:buNone/>
              <a:defRPr sz="3200" baseline="0">
                <a:solidFill>
                  <a:srgbClr val="102B61"/>
                </a:solidFill>
                <a:latin typeface="Arial" panose="020B0604020202020204" pitchFamily="34" charset="0"/>
                <a:cs typeface="Arial" panose="020B0604020202020204" pitchFamily="34" charset="0"/>
              </a:defRPr>
            </a:lvl1pPr>
          </a:lstStyle>
          <a:p>
            <a:pPr lvl="0"/>
            <a:r>
              <a:rPr lang="de-DE"/>
              <a:t>Hier können Sie ein Zitat oder Merksatz einfügen </a:t>
            </a:r>
          </a:p>
        </p:txBody>
      </p:sp>
      <p:sp>
        <p:nvSpPr>
          <p:cNvPr id="9" name="Textfeld 8"/>
          <p:cNvSpPr txBox="1"/>
          <p:nvPr userDrawn="1"/>
        </p:nvSpPr>
        <p:spPr>
          <a:xfrm>
            <a:off x="5790168" y="3738367"/>
            <a:ext cx="620724" cy="620051"/>
          </a:xfrm>
          <a:prstGeom prst="rect">
            <a:avLst/>
          </a:prstGeom>
          <a:noFill/>
        </p:spPr>
        <p:txBody>
          <a:bodyPr wrap="square" lIns="0" tIns="0" rIns="0" bIns="0" rtlCol="0">
            <a:noAutofit/>
          </a:bodyPr>
          <a:lstStyle/>
          <a:p>
            <a:pPr algn="ctr"/>
            <a:r>
              <a:rPr lang="de-DE" sz="5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8707864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cxnSp>
        <p:nvCxnSpPr>
          <p:cNvPr id="16" name="Gerader Verbinder 15"/>
          <p:cNvCxnSpPr/>
          <p:nvPr userDrawn="1"/>
        </p:nvCxnSpPr>
        <p:spPr>
          <a:xfrm>
            <a:off x="0" y="2127744"/>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815643"/>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959805"/>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14079" y="1820070"/>
            <a:ext cx="2662721"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12" y="6435967"/>
            <a:ext cx="861005" cy="169378"/>
          </a:xfrm>
          <a:prstGeom prst="rect">
            <a:avLst/>
          </a:prstGeom>
        </p:spPr>
      </p:pic>
      <p:sp>
        <p:nvSpPr>
          <p:cNvPr id="12" name="Textplatzhalter 4"/>
          <p:cNvSpPr>
            <a:spLocks noGrp="1"/>
          </p:cNvSpPr>
          <p:nvPr>
            <p:ph type="body" sz="quarter" idx="16" hasCustomPrompt="1"/>
          </p:nvPr>
        </p:nvSpPr>
        <p:spPr>
          <a:xfrm>
            <a:off x="2214079" y="2953602"/>
            <a:ext cx="3637612" cy="3430588"/>
          </a:xfrm>
          <a:prstGeom prst="rect">
            <a:avLst/>
          </a:prstGeom>
        </p:spPr>
        <p:txBody>
          <a:bodyPr lIns="180000"/>
          <a:lstStyle>
            <a:lvl1pPr marL="285750" indent="-285750">
              <a:spcBef>
                <a:spcPts val="800"/>
              </a:spcBef>
              <a:spcAft>
                <a:spcPts val="800"/>
              </a:spcAft>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
        <p:nvSpPr>
          <p:cNvPr id="14" name="Bildplatzhalter 15"/>
          <p:cNvSpPr>
            <a:spLocks noGrp="1"/>
          </p:cNvSpPr>
          <p:nvPr>
            <p:ph type="pic" sz="quarter" idx="17"/>
          </p:nvPr>
        </p:nvSpPr>
        <p:spPr>
          <a:xfrm>
            <a:off x="7460005" y="2126005"/>
            <a:ext cx="4731995" cy="4731995"/>
          </a:xfrm>
          <a:prstGeom prst="rect">
            <a:avLst/>
          </a:prstGeom>
        </p:spPr>
        <p:txBody>
          <a:bodyPr/>
          <a:lstStyle/>
          <a:p>
            <a:endParaRPr lang="de-DE"/>
          </a:p>
        </p:txBody>
      </p:sp>
      <p:pic>
        <p:nvPicPr>
          <p:cNvPr id="13" name="Grafik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12612" y="6435967"/>
            <a:ext cx="861004" cy="169378"/>
          </a:xfrm>
          <a:prstGeom prst="rect">
            <a:avLst/>
          </a:prstGeom>
        </p:spPr>
      </p:pic>
    </p:spTree>
    <p:extLst>
      <p:ext uri="{BB962C8B-B14F-4D97-AF65-F5344CB8AC3E}">
        <p14:creationId xmlns:p14="http://schemas.microsoft.com/office/powerpoint/2010/main" val="300154355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Überschrift und Grafik">
    <p:spTree>
      <p:nvGrpSpPr>
        <p:cNvPr id="1" name=""/>
        <p:cNvGrpSpPr/>
        <p:nvPr/>
      </p:nvGrpSpPr>
      <p:grpSpPr>
        <a:xfrm>
          <a:off x="0" y="0"/>
          <a:ext cx="0" cy="0"/>
          <a:chOff x="0" y="0"/>
          <a:chExt cx="0" cy="0"/>
        </a:xfrm>
      </p:grpSpPr>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8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6" name="Bildplatzhalter 5"/>
          <p:cNvSpPr>
            <a:spLocks noGrp="1"/>
          </p:cNvSpPr>
          <p:nvPr>
            <p:ph type="pic" sz="quarter" idx="15"/>
          </p:nvPr>
        </p:nvSpPr>
        <p:spPr>
          <a:xfrm>
            <a:off x="2255838" y="2589687"/>
            <a:ext cx="9417779" cy="3410460"/>
          </a:xfrm>
          <a:prstGeom prst="rect">
            <a:avLst/>
          </a:prstGeom>
        </p:spPr>
        <p:txBody>
          <a:bodyPr/>
          <a:lstStyle/>
          <a:p>
            <a:endParaRPr lang="de-DE"/>
          </a:p>
        </p:txBody>
      </p:sp>
      <p:sp>
        <p:nvSpPr>
          <p:cNvPr id="13" name="Textplatzhalter 12"/>
          <p:cNvSpPr>
            <a:spLocks noGrp="1"/>
          </p:cNvSpPr>
          <p:nvPr>
            <p:ph type="body" sz="quarter" idx="16" hasCustomPrompt="1"/>
          </p:nvPr>
        </p:nvSpPr>
        <p:spPr>
          <a:xfrm>
            <a:off x="2255838" y="1982788"/>
            <a:ext cx="5032467" cy="286526"/>
          </a:xfrm>
          <a:prstGeom prst="rect">
            <a:avLst/>
          </a:prstGeom>
          <a:solidFill>
            <a:srgbClr val="102B61"/>
          </a:solidFill>
        </p:spPr>
        <p:txBody>
          <a:bodyPr lIns="180000"/>
          <a:lstStyle>
            <a:lvl1pPr marL="0" indent="0">
              <a:buNone/>
              <a:defRPr sz="1400">
                <a:solidFill>
                  <a:schemeClr val="bg1"/>
                </a:solidFill>
                <a:latin typeface="Arial" panose="020B0604020202020204" pitchFamily="34" charset="0"/>
                <a:cs typeface="Arial" panose="020B0604020202020204" pitchFamily="34" charset="0"/>
              </a:defRPr>
            </a:lvl1pPr>
          </a:lstStyle>
          <a:p>
            <a:pPr lvl="0"/>
            <a:r>
              <a:rPr lang="de-DE"/>
              <a:t>Subtitel</a:t>
            </a:r>
          </a:p>
        </p:txBody>
      </p:sp>
    </p:spTree>
    <p:extLst>
      <p:ext uri="{BB962C8B-B14F-4D97-AF65-F5344CB8AC3E}">
        <p14:creationId xmlns:p14="http://schemas.microsoft.com/office/powerpoint/2010/main" val="396851697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12" y="6435967"/>
            <a:ext cx="861005" cy="169378"/>
          </a:xfrm>
          <a:prstGeom prst="rect">
            <a:avLst/>
          </a:prstGeom>
        </p:spPr>
      </p:pic>
      <p:cxnSp>
        <p:nvCxnSpPr>
          <p:cNvPr id="13" name="Gerader Verbinder 12"/>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5" name="Ellipse 14"/>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2"/>
          <p:cNvSpPr>
            <a:spLocks noGrp="1"/>
          </p:cNvSpPr>
          <p:nvPr>
            <p:ph type="body" sz="quarter" idx="15"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18" name="Textplatzhalter 6"/>
          <p:cNvSpPr>
            <a:spLocks noGrp="1"/>
          </p:cNvSpPr>
          <p:nvPr>
            <p:ph type="body" sz="quarter" idx="16"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spTree>
    <p:extLst>
      <p:ext uri="{BB962C8B-B14F-4D97-AF65-F5344CB8AC3E}">
        <p14:creationId xmlns:p14="http://schemas.microsoft.com/office/powerpoint/2010/main" val="233333846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8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2302813" cy="3430588"/>
          </a:xfrm>
          <a:prstGeom prst="rect">
            <a:avLst/>
          </a:prstGeom>
        </p:spPr>
        <p:txBody>
          <a:bodyPr/>
          <a:lstStyle>
            <a:lvl1pPr marL="0" indent="0">
              <a:buNone/>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12" name="Textplatzhalter 4"/>
          <p:cNvSpPr>
            <a:spLocks noGrp="1"/>
          </p:cNvSpPr>
          <p:nvPr>
            <p:ph type="body" sz="quarter" idx="16" hasCustomPrompt="1"/>
          </p:nvPr>
        </p:nvSpPr>
        <p:spPr>
          <a:xfrm>
            <a:off x="4944593" y="2616200"/>
            <a:ext cx="2302813" cy="3430588"/>
          </a:xfrm>
          <a:prstGeom prst="rect">
            <a:avLst/>
          </a:prstGeom>
        </p:spPr>
        <p:txBody>
          <a:bodyPr/>
          <a:lstStyle>
            <a:lvl1pPr marL="0" indent="0">
              <a:buNone/>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14" name="Textplatzhalter 4"/>
          <p:cNvSpPr>
            <a:spLocks noGrp="1"/>
          </p:cNvSpPr>
          <p:nvPr>
            <p:ph type="body" sz="quarter" idx="17" hasCustomPrompt="1"/>
          </p:nvPr>
        </p:nvSpPr>
        <p:spPr>
          <a:xfrm>
            <a:off x="7707752" y="2616200"/>
            <a:ext cx="2302813" cy="3430588"/>
          </a:xfrm>
          <a:prstGeom prst="rect">
            <a:avLst/>
          </a:prstGeom>
        </p:spPr>
        <p:txBody>
          <a:bodyPr/>
          <a:lstStyle>
            <a:lvl1pPr marL="0" indent="0">
              <a:buNone/>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8" name="Textplatzhalter 7"/>
          <p:cNvSpPr>
            <a:spLocks noGrp="1"/>
          </p:cNvSpPr>
          <p:nvPr>
            <p:ph type="body" sz="quarter" idx="18" hasCustomPrompt="1"/>
          </p:nvPr>
        </p:nvSpPr>
        <p:spPr>
          <a:xfrm>
            <a:off x="2255838" y="2289175"/>
            <a:ext cx="1324572" cy="327026"/>
          </a:xfrm>
          <a:prstGeom prst="rect">
            <a:avLst/>
          </a:prstGeom>
          <a:solidFill>
            <a:srgbClr val="66D6EE"/>
          </a:solidFill>
        </p:spPr>
        <p:txBody>
          <a:bodyPr/>
          <a:lstStyle>
            <a:lvl1pPr marL="0" indent="0">
              <a:buNone/>
              <a:defRPr lang="de-DE" sz="2400" kern="1200" dirty="0">
                <a:solidFill>
                  <a:schemeClr val="bg1"/>
                </a:solidFill>
                <a:latin typeface="Arial" panose="020B0604020202020204" pitchFamily="34" charset="0"/>
                <a:ea typeface="+mn-ea"/>
                <a:cs typeface="Arial" panose="020B0604020202020204" pitchFamily="34" charset="0"/>
              </a:defRPr>
            </a:lvl1pPr>
          </a:lstStyle>
          <a:p>
            <a:pPr lvl="0"/>
            <a:r>
              <a:rPr lang="de-DE"/>
              <a:t>Subtitel</a:t>
            </a:r>
          </a:p>
        </p:txBody>
      </p:sp>
      <p:sp>
        <p:nvSpPr>
          <p:cNvPr id="17" name="Textplatzhalter 7"/>
          <p:cNvSpPr>
            <a:spLocks noGrp="1"/>
          </p:cNvSpPr>
          <p:nvPr>
            <p:ph type="body" sz="quarter" idx="19" hasCustomPrompt="1"/>
          </p:nvPr>
        </p:nvSpPr>
        <p:spPr>
          <a:xfrm>
            <a:off x="4944593" y="2289174"/>
            <a:ext cx="1236513" cy="327026"/>
          </a:xfrm>
          <a:prstGeom prst="rect">
            <a:avLst/>
          </a:prstGeom>
          <a:solidFill>
            <a:srgbClr val="66D6EE"/>
          </a:solidFill>
        </p:spPr>
        <p:txBody>
          <a:bodyPr/>
          <a:lstStyle>
            <a:lvl1pPr marL="0" indent="0">
              <a:buNone/>
              <a:defRPr lang="de-DE" sz="2400" kern="1200" dirty="0">
                <a:solidFill>
                  <a:schemeClr val="bg1"/>
                </a:solidFill>
                <a:latin typeface="Arial" panose="020B0604020202020204" pitchFamily="34" charset="0"/>
                <a:ea typeface="+mn-ea"/>
                <a:cs typeface="Arial" panose="020B0604020202020204" pitchFamily="34" charset="0"/>
              </a:defRPr>
            </a:lvl1pPr>
          </a:lstStyle>
          <a:p>
            <a:pPr lvl="0"/>
            <a:r>
              <a:rPr lang="de-DE"/>
              <a:t>Subtitel</a:t>
            </a:r>
          </a:p>
        </p:txBody>
      </p:sp>
      <p:sp>
        <p:nvSpPr>
          <p:cNvPr id="18" name="Textplatzhalter 7"/>
          <p:cNvSpPr>
            <a:spLocks noGrp="1"/>
          </p:cNvSpPr>
          <p:nvPr>
            <p:ph type="body" sz="quarter" idx="20" hasCustomPrompt="1"/>
          </p:nvPr>
        </p:nvSpPr>
        <p:spPr>
          <a:xfrm>
            <a:off x="7694403" y="2289174"/>
            <a:ext cx="1235841" cy="327026"/>
          </a:xfrm>
          <a:prstGeom prst="rect">
            <a:avLst/>
          </a:prstGeom>
          <a:solidFill>
            <a:srgbClr val="66D6EE"/>
          </a:solidFill>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Subtitel</a:t>
            </a:r>
          </a:p>
        </p:txBody>
      </p:sp>
    </p:spTree>
    <p:extLst>
      <p:ext uri="{BB962C8B-B14F-4D97-AF65-F5344CB8AC3E}">
        <p14:creationId xmlns:p14="http://schemas.microsoft.com/office/powerpoint/2010/main" val="63449280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mit Hintergrundbild">
    <p:bg>
      <p:bgPr>
        <a:blipFill>
          <a:blip r:embed="rId2">
            <a:alphaModFix amt="55000"/>
          </a:blip>
          <a:stretch>
            <a:fillRect/>
          </a:stretch>
        </a:blipFill>
        <a:effectLst/>
      </p:bgPr>
    </p:bg>
    <p:spTree>
      <p:nvGrpSpPr>
        <p:cNvPr id="1" name=""/>
        <p:cNvGrpSpPr/>
        <p:nvPr/>
      </p:nvGrpSpPr>
      <p:grpSpPr>
        <a:xfrm>
          <a:off x="0" y="0"/>
          <a:ext cx="0" cy="0"/>
          <a:chOff x="0" y="0"/>
          <a:chExt cx="0" cy="0"/>
        </a:xfrm>
      </p:grpSpPr>
      <p:cxnSp>
        <p:nvCxnSpPr>
          <p:cNvPr id="16" name="Gerader Verbinder 15"/>
          <p:cNvCxnSpPr/>
          <p:nvPr userDrawn="1"/>
        </p:nvCxnSpPr>
        <p:spPr>
          <a:xfrm>
            <a:off x="0" y="212774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815643"/>
            <a:ext cx="620725" cy="6207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959805"/>
            <a:ext cx="193625" cy="332399"/>
          </a:xfrm>
          <a:prstGeom prst="rect">
            <a:avLst/>
          </a:prstGeom>
        </p:spPr>
        <p:txBody>
          <a:bodyPr wrap="square" lIns="0" tIns="0" rIns="0" bIns="0">
            <a:spAutoFit/>
          </a:bodyPr>
          <a:lstStyle>
            <a:lvl1pPr marL="0" indent="0">
              <a:buNone/>
              <a:defRPr sz="2400">
                <a:solidFill>
                  <a:srgbClr val="102B6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14079" y="1820070"/>
            <a:ext cx="2662721"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2612" y="6435967"/>
            <a:ext cx="861005" cy="169378"/>
          </a:xfrm>
          <a:prstGeom prst="rect">
            <a:avLst/>
          </a:prstGeom>
        </p:spPr>
      </p:pic>
      <p:sp>
        <p:nvSpPr>
          <p:cNvPr id="12" name="Textplatzhalter 4"/>
          <p:cNvSpPr>
            <a:spLocks noGrp="1"/>
          </p:cNvSpPr>
          <p:nvPr>
            <p:ph type="body" sz="quarter" idx="16" hasCustomPrompt="1"/>
          </p:nvPr>
        </p:nvSpPr>
        <p:spPr>
          <a:xfrm>
            <a:off x="2214079" y="2953602"/>
            <a:ext cx="5793452" cy="3430588"/>
          </a:xfrm>
          <a:prstGeom prst="rect">
            <a:avLst/>
          </a:prstGeom>
        </p:spPr>
        <p:txBody>
          <a:bodyPr lIns="180000"/>
          <a:lstStyle>
            <a:lvl1pPr marL="285750" indent="-285750">
              <a:spcBef>
                <a:spcPts val="800"/>
              </a:spcBef>
              <a:spcAft>
                <a:spcPts val="800"/>
              </a:spcAft>
              <a:buFontTx/>
              <a:buBlip>
                <a:blip r:embed="rId5"/>
              </a:buBlip>
              <a:defRPr sz="1800" baseline="0">
                <a:solidFill>
                  <a:schemeClr val="bg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Tree>
    <p:extLst>
      <p:ext uri="{BB962C8B-B14F-4D97-AF65-F5344CB8AC3E}">
        <p14:creationId xmlns:p14="http://schemas.microsoft.com/office/powerpoint/2010/main" val="251260957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mit Panoramabild">
    <p:spTree>
      <p:nvGrpSpPr>
        <p:cNvPr id="1" name=""/>
        <p:cNvGrpSpPr/>
        <p:nvPr/>
      </p:nvGrpSpPr>
      <p:grpSpPr>
        <a:xfrm>
          <a:off x="0" y="0"/>
          <a:ext cx="0" cy="0"/>
          <a:chOff x="0" y="0"/>
          <a:chExt cx="0" cy="0"/>
        </a:xfrm>
      </p:grpSpPr>
      <p:cxnSp>
        <p:nvCxnSpPr>
          <p:cNvPr id="16" name="Gerader Verbinder 15"/>
          <p:cNvCxnSpPr/>
          <p:nvPr userDrawn="1"/>
        </p:nvCxnSpPr>
        <p:spPr>
          <a:xfrm>
            <a:off x="0" y="2127744"/>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815643"/>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959805"/>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14079" y="1820070"/>
            <a:ext cx="2662721"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12" y="6435967"/>
            <a:ext cx="861005" cy="169378"/>
          </a:xfrm>
          <a:prstGeom prst="rect">
            <a:avLst/>
          </a:prstGeom>
        </p:spPr>
      </p:pic>
      <p:sp>
        <p:nvSpPr>
          <p:cNvPr id="12" name="Textplatzhalter 4"/>
          <p:cNvSpPr>
            <a:spLocks noGrp="1"/>
          </p:cNvSpPr>
          <p:nvPr>
            <p:ph type="body" sz="quarter" idx="16" hasCustomPrompt="1"/>
          </p:nvPr>
        </p:nvSpPr>
        <p:spPr>
          <a:xfrm>
            <a:off x="2214079" y="2953602"/>
            <a:ext cx="3637612" cy="3430588"/>
          </a:xfrm>
          <a:prstGeom prst="rect">
            <a:avLst/>
          </a:prstGeom>
        </p:spPr>
        <p:txBody>
          <a:bodyPr lIns="180000"/>
          <a:lstStyle>
            <a:lvl1pPr marL="285750" indent="-285750">
              <a:spcBef>
                <a:spcPts val="800"/>
              </a:spcBef>
              <a:spcAft>
                <a:spcPts val="800"/>
              </a:spcAft>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
        <p:nvSpPr>
          <p:cNvPr id="14" name="Bildplatzhalter 15"/>
          <p:cNvSpPr>
            <a:spLocks noGrp="1"/>
          </p:cNvSpPr>
          <p:nvPr>
            <p:ph type="pic" sz="quarter" idx="17"/>
          </p:nvPr>
        </p:nvSpPr>
        <p:spPr>
          <a:xfrm>
            <a:off x="0" y="2126005"/>
            <a:ext cx="12192001" cy="4731995"/>
          </a:xfrm>
          <a:prstGeom prst="rect">
            <a:avLst/>
          </a:prstGeom>
        </p:spPr>
        <p:txBody>
          <a:bodyPr/>
          <a:lstStyle/>
          <a:p>
            <a:endParaRPr lang="de-DE"/>
          </a:p>
        </p:txBody>
      </p:sp>
    </p:spTree>
    <p:extLst>
      <p:ext uri="{BB962C8B-B14F-4D97-AF65-F5344CB8AC3E}">
        <p14:creationId xmlns:p14="http://schemas.microsoft.com/office/powerpoint/2010/main" val="314123097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12" y="6435967"/>
            <a:ext cx="861004" cy="169378"/>
          </a:xfrm>
          <a:prstGeom prst="rect">
            <a:avLst/>
          </a:prstGeom>
        </p:spPr>
      </p:pic>
      <p:sp>
        <p:nvSpPr>
          <p:cNvPr id="23" name="Textplatzhalter 4"/>
          <p:cNvSpPr>
            <a:spLocks noGrp="1"/>
          </p:cNvSpPr>
          <p:nvPr>
            <p:ph type="body" sz="quarter" idx="18" hasCustomPrompt="1"/>
          </p:nvPr>
        </p:nvSpPr>
        <p:spPr>
          <a:xfrm>
            <a:off x="2214079" y="2925162"/>
            <a:ext cx="8014827" cy="3430588"/>
          </a:xfrm>
          <a:prstGeom prst="rect">
            <a:avLst/>
          </a:prstGeom>
        </p:spPr>
        <p:txBody>
          <a:bodyPr lIns="180000"/>
          <a:lstStyle>
            <a:lvl1pPr marL="285750" indent="-285750">
              <a:spcBef>
                <a:spcPts val="800"/>
              </a:spcBef>
              <a:spcAft>
                <a:spcPts val="800"/>
              </a:spcAft>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cxnSp>
        <p:nvCxnSpPr>
          <p:cNvPr id="12" name="Gerader Verbinder 11"/>
          <p:cNvCxnSpPr/>
          <p:nvPr userDrawn="1"/>
        </p:nvCxnSpPr>
        <p:spPr>
          <a:xfrm>
            <a:off x="0" y="2127744"/>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3" name="Ellipse 12"/>
          <p:cNvSpPr/>
          <p:nvPr userDrawn="1"/>
        </p:nvSpPr>
        <p:spPr>
          <a:xfrm>
            <a:off x="1274819" y="1815643"/>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platzhalter 2"/>
          <p:cNvSpPr>
            <a:spLocks noGrp="1"/>
          </p:cNvSpPr>
          <p:nvPr>
            <p:ph type="body" sz="quarter" idx="19" hasCustomPrompt="1"/>
          </p:nvPr>
        </p:nvSpPr>
        <p:spPr>
          <a:xfrm>
            <a:off x="1488368" y="1959805"/>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15" name="Textplatzhalter 6"/>
          <p:cNvSpPr>
            <a:spLocks noGrp="1"/>
          </p:cNvSpPr>
          <p:nvPr>
            <p:ph type="body" sz="quarter" idx="20" hasCustomPrompt="1"/>
          </p:nvPr>
        </p:nvSpPr>
        <p:spPr>
          <a:xfrm>
            <a:off x="2214079" y="1820070"/>
            <a:ext cx="2662721"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spTree>
    <p:extLst>
      <p:ext uri="{BB962C8B-B14F-4D97-AF65-F5344CB8AC3E}">
        <p14:creationId xmlns:p14="http://schemas.microsoft.com/office/powerpoint/2010/main" val="348757238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cxnSp>
        <p:nvCxnSpPr>
          <p:cNvPr id="22" name="Gerader Verbinder 21"/>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4790" r="-4202"/>
          <a:stretch/>
        </p:blipFill>
        <p:spPr>
          <a:xfrm>
            <a:off x="10186116" y="6438900"/>
            <a:ext cx="1632606" cy="270527"/>
          </a:xfrm>
          <a:prstGeom prst="rect">
            <a:avLst/>
          </a:prstGeom>
        </p:spPr>
      </p:pic>
      <p:sp>
        <p:nvSpPr>
          <p:cNvPr id="7" name="Textplatzhalter 6"/>
          <p:cNvSpPr>
            <a:spLocks noGrp="1"/>
          </p:cNvSpPr>
          <p:nvPr>
            <p:ph type="body" sz="quarter" idx="14" hasCustomPrompt="1"/>
          </p:nvPr>
        </p:nvSpPr>
        <p:spPr>
          <a:xfrm>
            <a:off x="1197179" y="1200318"/>
            <a:ext cx="5032375" cy="666275"/>
          </a:xfrm>
          <a:prstGeom prst="rect">
            <a:avLst/>
          </a:prstGeom>
          <a:solidFill>
            <a:schemeClr val="bg1"/>
          </a:solidFill>
        </p:spPr>
        <p:txBody>
          <a:bodyPr lIns="180000" tIns="180000" rIns="180000" bIns="180000"/>
          <a:lstStyle>
            <a:lvl1pPr marL="0" indent="0">
              <a:buNone/>
              <a:defRPr sz="2800" b="0" baseline="0">
                <a:solidFill>
                  <a:srgbClr val="102B61"/>
                </a:solidFill>
                <a:latin typeface="Arial" panose="020B0604020202020204" pitchFamily="34" charset="0"/>
                <a:cs typeface="Arial" panose="020B0604020202020204" pitchFamily="34" charset="0"/>
              </a:defRPr>
            </a:lvl1pPr>
          </a:lstStyle>
          <a:p>
            <a:pPr lvl="0"/>
            <a:r>
              <a:rPr lang="de-DE"/>
              <a:t>Vielen Dank</a:t>
            </a:r>
          </a:p>
        </p:txBody>
      </p:sp>
      <p:sp>
        <p:nvSpPr>
          <p:cNvPr id="21" name="Bildplatzhalter 20"/>
          <p:cNvSpPr>
            <a:spLocks noGrp="1"/>
          </p:cNvSpPr>
          <p:nvPr>
            <p:ph type="pic" sz="quarter" idx="17"/>
          </p:nvPr>
        </p:nvSpPr>
        <p:spPr>
          <a:xfrm>
            <a:off x="7213158" y="2158143"/>
            <a:ext cx="4119563" cy="4022725"/>
          </a:xfrm>
          <a:prstGeom prst="ellipse">
            <a:avLst/>
          </a:prstGeom>
        </p:spPr>
        <p:txBody>
          <a:bodyPr/>
          <a:lstStyle/>
          <a:p>
            <a:endParaRPr lang="de-DE"/>
          </a:p>
        </p:txBody>
      </p:sp>
      <p:sp>
        <p:nvSpPr>
          <p:cNvPr id="23" name="Textplatzhalter 4"/>
          <p:cNvSpPr>
            <a:spLocks noGrp="1"/>
          </p:cNvSpPr>
          <p:nvPr>
            <p:ph type="body" sz="quarter" idx="18" hasCustomPrompt="1"/>
          </p:nvPr>
        </p:nvSpPr>
        <p:spPr>
          <a:xfrm>
            <a:off x="1197180" y="3131139"/>
            <a:ext cx="5032375" cy="3430588"/>
          </a:xfrm>
          <a:prstGeom prst="rect">
            <a:avLst/>
          </a:prstGeom>
        </p:spPr>
        <p:txBody>
          <a:bodyPr lIns="180000"/>
          <a:lstStyle>
            <a:lvl1pPr marL="0" indent="0">
              <a:spcBef>
                <a:spcPts val="800"/>
              </a:spcBef>
              <a:spcAft>
                <a:spcPts val="800"/>
              </a:spcAft>
              <a:buFontTx/>
              <a:buNone/>
              <a:defRPr sz="2000" baseline="0">
                <a:solidFill>
                  <a:srgbClr val="102B61"/>
                </a:solidFill>
                <a:latin typeface="Arial" panose="020B0604020202020204" pitchFamily="34" charset="0"/>
                <a:cs typeface="Arial" panose="020B0604020202020204" pitchFamily="34" charset="0"/>
              </a:defRPr>
            </a:lvl1pPr>
          </a:lstStyle>
          <a:p>
            <a:pPr lvl="0"/>
            <a:r>
              <a:rPr lang="de-DE"/>
              <a:t>Generalsekretär</a:t>
            </a:r>
          </a:p>
          <a:p>
            <a:pPr lvl="0"/>
            <a:r>
              <a:rPr lang="de-DE"/>
              <a:t>+49 (0) 511. 8381 215</a:t>
            </a:r>
          </a:p>
          <a:p>
            <a:pPr lvl="0"/>
            <a:r>
              <a:rPr lang="de-DE"/>
              <a:t>schuette@volkswagenstiftung.de</a:t>
            </a:r>
          </a:p>
          <a:p>
            <a:pPr lvl="0"/>
            <a:r>
              <a:rPr lang="de-DE"/>
              <a:t>www.volkswagenstiftung.de</a:t>
            </a:r>
          </a:p>
          <a:p>
            <a:pPr lvl="0"/>
            <a:endParaRPr lang="de-DE"/>
          </a:p>
        </p:txBody>
      </p:sp>
      <p:sp>
        <p:nvSpPr>
          <p:cNvPr id="12" name="Textplatzhalter 7"/>
          <p:cNvSpPr>
            <a:spLocks noGrp="1"/>
          </p:cNvSpPr>
          <p:nvPr>
            <p:ph type="body" sz="quarter" idx="19" hasCustomPrompt="1"/>
          </p:nvPr>
        </p:nvSpPr>
        <p:spPr>
          <a:xfrm>
            <a:off x="1281703" y="2686534"/>
            <a:ext cx="2245267" cy="377185"/>
          </a:xfrm>
          <a:prstGeom prst="rect">
            <a:avLst/>
          </a:prstGeom>
          <a:solidFill>
            <a:srgbClr val="66D6EE"/>
          </a:solidFill>
        </p:spPr>
        <p:txBody>
          <a:bodyPr anchor="ctr" anchorCtr="0"/>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Georg Schütte</a:t>
            </a:r>
          </a:p>
        </p:txBody>
      </p:sp>
      <p:sp>
        <p:nvSpPr>
          <p:cNvPr id="6" name="Textplatzhalter 5"/>
          <p:cNvSpPr>
            <a:spLocks noGrp="1"/>
          </p:cNvSpPr>
          <p:nvPr>
            <p:ph type="body" sz="quarter" idx="20" hasCustomPrompt="1"/>
          </p:nvPr>
        </p:nvSpPr>
        <p:spPr>
          <a:xfrm>
            <a:off x="1197179" y="6406588"/>
            <a:ext cx="9999663" cy="398966"/>
          </a:xfrm>
          <a:prstGeom prst="rect">
            <a:avLst/>
          </a:prstGeom>
        </p:spPr>
        <p:txBody>
          <a:bodyPr/>
          <a:lstStyle>
            <a:lvl1pPr marL="0" indent="0">
              <a:buNone/>
              <a:defRPr sz="1000">
                <a:solidFill>
                  <a:srgbClr val="102B61"/>
                </a:solidFill>
                <a:latin typeface="Arial" panose="020B0604020202020204" pitchFamily="34" charset="0"/>
                <a:cs typeface="Arial" panose="020B0604020202020204" pitchFamily="34" charset="0"/>
              </a:defRPr>
            </a:lvl1pPr>
          </a:lstStyle>
          <a:p>
            <a:pPr lvl="0"/>
            <a:r>
              <a:rPr lang="de-DE"/>
              <a:t>Bildquellen:</a:t>
            </a:r>
          </a:p>
        </p:txBody>
      </p:sp>
      <p:cxnSp>
        <p:nvCxnSpPr>
          <p:cNvPr id="10" name="Gerader Verbinder 9"/>
          <p:cNvCxnSpPr/>
          <p:nvPr userDrawn="1"/>
        </p:nvCxnSpPr>
        <p:spPr>
          <a:xfrm>
            <a:off x="0" y="6181615"/>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58860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dreispaltig">
    <p:spTree>
      <p:nvGrpSpPr>
        <p:cNvPr id="1" name=""/>
        <p:cNvGrpSpPr/>
        <p:nvPr/>
      </p:nvGrpSpPr>
      <p:grpSpPr>
        <a:xfrm>
          <a:off x="0" y="0"/>
          <a:ext cx="0" cy="0"/>
          <a:chOff x="0" y="0"/>
          <a:chExt cx="0" cy="0"/>
        </a:xfrm>
      </p:grpSpPr>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2583141" cy="3430588"/>
          </a:xfrm>
          <a:prstGeom prst="rect">
            <a:avLst/>
          </a:prstGeom>
        </p:spPr>
        <p:txBody>
          <a:bodyPr/>
          <a:lstStyle>
            <a:lvl1pPr marL="285750" indent="-285750">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endParaRPr lang="de-DE"/>
          </a:p>
        </p:txBody>
      </p:sp>
      <p:sp>
        <p:nvSpPr>
          <p:cNvPr id="12" name="Textplatzhalter 4"/>
          <p:cNvSpPr>
            <a:spLocks noGrp="1"/>
          </p:cNvSpPr>
          <p:nvPr>
            <p:ph type="body" sz="quarter" idx="16" hasCustomPrompt="1"/>
          </p:nvPr>
        </p:nvSpPr>
        <p:spPr>
          <a:xfrm>
            <a:off x="4944593" y="2616200"/>
            <a:ext cx="2302813" cy="3430588"/>
          </a:xfrm>
          <a:prstGeom prst="rect">
            <a:avLst/>
          </a:prstGeom>
        </p:spPr>
        <p:txBody>
          <a:bodyPr/>
          <a:lstStyle>
            <a:lvl1pPr marL="285750" indent="-285750">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endParaRPr lang="de-DE"/>
          </a:p>
          <a:p>
            <a:pPr lvl="0"/>
            <a:endParaRPr lang="de-DE"/>
          </a:p>
        </p:txBody>
      </p:sp>
      <p:sp>
        <p:nvSpPr>
          <p:cNvPr id="15" name="Textplatzhalter 4"/>
          <p:cNvSpPr>
            <a:spLocks noGrp="1"/>
          </p:cNvSpPr>
          <p:nvPr>
            <p:ph type="body" sz="quarter" idx="17" hasCustomPrompt="1"/>
          </p:nvPr>
        </p:nvSpPr>
        <p:spPr>
          <a:xfrm>
            <a:off x="7371995" y="2616200"/>
            <a:ext cx="2302813" cy="3430588"/>
          </a:xfrm>
          <a:prstGeom prst="rect">
            <a:avLst/>
          </a:prstGeom>
        </p:spPr>
        <p:txBody>
          <a:bodyPr/>
          <a:lstStyle>
            <a:lvl1pPr marL="285750" indent="-285750">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endParaRPr lang="de-DE"/>
          </a:p>
          <a:p>
            <a:pPr lvl="0"/>
            <a:endParaRPr lang="de-DE"/>
          </a:p>
        </p:txBody>
      </p:sp>
    </p:spTree>
    <p:extLst>
      <p:ext uri="{BB962C8B-B14F-4D97-AF65-F5344CB8AC3E}">
        <p14:creationId xmlns:p14="http://schemas.microsoft.com/office/powerpoint/2010/main" val="368514349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3417448" cy="3430588"/>
          </a:xfrm>
          <a:prstGeom prst="rect">
            <a:avLst/>
          </a:prstGeom>
        </p:spPr>
        <p:txBody>
          <a:bodyPr/>
          <a:lstStyle>
            <a:lvl1pPr marL="285750" indent="-285750">
              <a:spcBef>
                <a:spcPts val="800"/>
              </a:spcBef>
              <a:spcAft>
                <a:spcPts val="800"/>
              </a:spcAft>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
        <p:nvSpPr>
          <p:cNvPr id="12" name="Textplatzhalter 4"/>
          <p:cNvSpPr>
            <a:spLocks noGrp="1"/>
          </p:cNvSpPr>
          <p:nvPr>
            <p:ph type="body" sz="quarter" idx="16" hasCustomPrompt="1"/>
          </p:nvPr>
        </p:nvSpPr>
        <p:spPr>
          <a:xfrm>
            <a:off x="6096000" y="2616200"/>
            <a:ext cx="3417448" cy="3430588"/>
          </a:xfrm>
          <a:prstGeom prst="rect">
            <a:avLst/>
          </a:prstGeom>
        </p:spPr>
        <p:txBody>
          <a:bodyPr/>
          <a:lstStyle>
            <a:lvl1pPr marL="285750" indent="-285750">
              <a:buFontTx/>
              <a:buBlip>
                <a:blip r:embed="rId4"/>
              </a:buBlip>
              <a:defRPr lang="de-DE" sz="1800" kern="1200" baseline="0" dirty="0" smtClean="0">
                <a:solidFill>
                  <a:srgbClr val="102B61"/>
                </a:solidFill>
                <a:latin typeface="Arial" panose="020B0604020202020204" pitchFamily="34" charset="0"/>
                <a:ea typeface="+mn-ea"/>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a:p>
            <a:pPr lvl="0"/>
            <a:endParaRPr lang="de-DE"/>
          </a:p>
        </p:txBody>
      </p:sp>
    </p:spTree>
    <p:extLst>
      <p:ext uri="{BB962C8B-B14F-4D97-AF65-F5344CB8AC3E}">
        <p14:creationId xmlns:p14="http://schemas.microsoft.com/office/powerpoint/2010/main" val="23143236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xt zwei Spalten">
    <p:spTree>
      <p:nvGrpSpPr>
        <p:cNvPr id="1" name=""/>
        <p:cNvGrpSpPr/>
        <p:nvPr/>
      </p:nvGrpSpPr>
      <p:grpSpPr>
        <a:xfrm>
          <a:off x="0" y="0"/>
          <a:ext cx="0" cy="0"/>
          <a:chOff x="0" y="0"/>
          <a:chExt cx="0" cy="0"/>
        </a:xfrm>
      </p:grpSpPr>
      <p:sp>
        <p:nvSpPr>
          <p:cNvPr id="13" name="Bildplatzhalter 19"/>
          <p:cNvSpPr>
            <a:spLocks noGrp="1"/>
          </p:cNvSpPr>
          <p:nvPr>
            <p:ph type="pic" sz="quarter" idx="21"/>
          </p:nvPr>
        </p:nvSpPr>
        <p:spPr>
          <a:xfrm>
            <a:off x="0" y="1533457"/>
            <a:ext cx="12191999" cy="5324544"/>
          </a:xfrm>
          <a:prstGeom prst="rect">
            <a:avLst/>
          </a:prstGeom>
        </p:spPr>
        <p:txBody>
          <a:bodyPr/>
          <a:lstStyle/>
          <a:p>
            <a:endParaRPr lang="de-DE"/>
          </a:p>
        </p:txBody>
      </p:sp>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5032468" cy="3430588"/>
          </a:xfrm>
          <a:prstGeom prst="rect">
            <a:avLst/>
          </a:prstGeom>
        </p:spPr>
        <p:txBody>
          <a:bodyPr/>
          <a:lstStyle>
            <a:lvl1pPr marL="285750" indent="-285750">
              <a:spcBef>
                <a:spcPts val="800"/>
              </a:spcBef>
              <a:spcAft>
                <a:spcPts val="800"/>
              </a:spcAft>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Tree>
    <p:extLst>
      <p:ext uri="{BB962C8B-B14F-4D97-AF65-F5344CB8AC3E}">
        <p14:creationId xmlns:p14="http://schemas.microsoft.com/office/powerpoint/2010/main" val="349071679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zweispaltig mit Überschrift">
    <p:spTree>
      <p:nvGrpSpPr>
        <p:cNvPr id="1" name=""/>
        <p:cNvGrpSpPr/>
        <p:nvPr/>
      </p:nvGrpSpPr>
      <p:grpSpPr>
        <a:xfrm>
          <a:off x="0" y="0"/>
          <a:ext cx="0" cy="0"/>
          <a:chOff x="0" y="0"/>
          <a:chExt cx="0" cy="0"/>
        </a:xfrm>
      </p:grpSpPr>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3150470" cy="3430588"/>
          </a:xfrm>
          <a:prstGeom prst="rect">
            <a:avLst/>
          </a:prstGeom>
        </p:spPr>
        <p:txBody>
          <a:bodyPr/>
          <a:lstStyle>
            <a:lvl1pPr marL="0" indent="0">
              <a:buNone/>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12" name="Textplatzhalter 4"/>
          <p:cNvSpPr>
            <a:spLocks noGrp="1"/>
          </p:cNvSpPr>
          <p:nvPr>
            <p:ph type="body" sz="quarter" idx="16" hasCustomPrompt="1"/>
          </p:nvPr>
        </p:nvSpPr>
        <p:spPr>
          <a:xfrm>
            <a:off x="5992482" y="2616200"/>
            <a:ext cx="2817795" cy="3430588"/>
          </a:xfrm>
          <a:prstGeom prst="rect">
            <a:avLst/>
          </a:prstGeom>
        </p:spPr>
        <p:txBody>
          <a:bodyPr/>
          <a:lstStyle>
            <a:lvl1pPr marL="0" indent="0">
              <a:buNone/>
              <a:defRPr lang="de-DE" sz="1800" kern="1200" baseline="0" dirty="0">
                <a:solidFill>
                  <a:srgbClr val="102B61"/>
                </a:solidFill>
                <a:latin typeface="Arial" panose="020B0604020202020204" pitchFamily="34" charset="0"/>
                <a:ea typeface="+mn-ea"/>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8" name="Textplatzhalter 7"/>
          <p:cNvSpPr>
            <a:spLocks noGrp="1"/>
          </p:cNvSpPr>
          <p:nvPr>
            <p:ph type="body" sz="quarter" idx="18" hasCustomPrompt="1"/>
          </p:nvPr>
        </p:nvSpPr>
        <p:spPr>
          <a:xfrm>
            <a:off x="2255838" y="2289175"/>
            <a:ext cx="3150469" cy="327026"/>
          </a:xfrm>
          <a:prstGeom prst="rect">
            <a:avLst/>
          </a:prstGeom>
          <a:solidFill>
            <a:srgbClr val="66D6EE"/>
          </a:solidFill>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Subtitel</a:t>
            </a:r>
          </a:p>
        </p:txBody>
      </p:sp>
      <p:sp>
        <p:nvSpPr>
          <p:cNvPr id="17" name="Textplatzhalter 7"/>
          <p:cNvSpPr>
            <a:spLocks noGrp="1"/>
          </p:cNvSpPr>
          <p:nvPr>
            <p:ph type="body" sz="quarter" idx="19" hasCustomPrompt="1"/>
          </p:nvPr>
        </p:nvSpPr>
        <p:spPr>
          <a:xfrm>
            <a:off x="5992481" y="2289174"/>
            <a:ext cx="2817795" cy="327026"/>
          </a:xfrm>
          <a:prstGeom prst="rect">
            <a:avLst/>
          </a:prstGeom>
          <a:solidFill>
            <a:srgbClr val="66D6EE"/>
          </a:solidFill>
        </p:spPr>
        <p:txBody>
          <a:bodyPr/>
          <a:lstStyle>
            <a:lvl1pPr marL="0" indent="0">
              <a:buNone/>
              <a:defRPr lang="de-DE" sz="2400" kern="1200" dirty="0">
                <a:solidFill>
                  <a:schemeClr val="bg1"/>
                </a:solidFill>
                <a:latin typeface="Arial" panose="020B0604020202020204" pitchFamily="34" charset="0"/>
                <a:ea typeface="+mn-ea"/>
                <a:cs typeface="Arial" panose="020B0604020202020204" pitchFamily="34" charset="0"/>
              </a:defRPr>
            </a:lvl1pPr>
          </a:lstStyle>
          <a:p>
            <a:pPr lvl="0"/>
            <a:r>
              <a:rPr lang="de-DE"/>
              <a:t>Subtitel</a:t>
            </a:r>
          </a:p>
        </p:txBody>
      </p:sp>
    </p:spTree>
    <p:extLst>
      <p:ext uri="{BB962C8B-B14F-4D97-AF65-F5344CB8AC3E}">
        <p14:creationId xmlns:p14="http://schemas.microsoft.com/office/powerpoint/2010/main" val="202921484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Zahlen">
    <p:spTree>
      <p:nvGrpSpPr>
        <p:cNvPr id="1" name=""/>
        <p:cNvGrpSpPr/>
        <p:nvPr/>
      </p:nvGrpSpPr>
      <p:grpSpPr>
        <a:xfrm>
          <a:off x="0" y="0"/>
          <a:ext cx="0" cy="0"/>
          <a:chOff x="0" y="0"/>
          <a:chExt cx="0" cy="0"/>
        </a:xfrm>
      </p:grpSpPr>
      <p:cxnSp>
        <p:nvCxnSpPr>
          <p:cNvPr id="4" name="Gerader Verbinder 3"/>
          <p:cNvCxnSpPr/>
          <p:nvPr userDrawn="1"/>
        </p:nvCxnSpPr>
        <p:spPr>
          <a:xfrm>
            <a:off x="-33372" y="6192223"/>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5" name="Ellipse 4"/>
          <p:cNvSpPr/>
          <p:nvPr userDrawn="1"/>
        </p:nvSpPr>
        <p:spPr>
          <a:xfrm>
            <a:off x="5752265" y="5881861"/>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6"/>
          <p:cNvSpPr>
            <a:spLocks noGrp="1"/>
          </p:cNvSpPr>
          <p:nvPr>
            <p:ph type="body" sz="quarter" idx="10" hasCustomPrompt="1"/>
          </p:nvPr>
        </p:nvSpPr>
        <p:spPr>
          <a:xfrm>
            <a:off x="2885247" y="2395675"/>
            <a:ext cx="6354763" cy="593284"/>
          </a:xfrm>
          <a:prstGeom prst="rect">
            <a:avLst/>
          </a:prstGeom>
        </p:spPr>
        <p:txBody>
          <a:bodyPr/>
          <a:lstStyle>
            <a:lvl1pPr marL="0" indent="0" algn="ctr">
              <a:buNone/>
              <a:defRPr sz="4400" baseline="0">
                <a:solidFill>
                  <a:srgbClr val="102B61"/>
                </a:solidFill>
                <a:latin typeface="Arial" panose="020B0604020202020204" pitchFamily="34" charset="0"/>
                <a:cs typeface="Arial" panose="020B0604020202020204" pitchFamily="34" charset="0"/>
              </a:defRPr>
            </a:lvl1pPr>
          </a:lstStyle>
          <a:p>
            <a:pPr lvl="0"/>
            <a:r>
              <a:rPr lang="de-DE"/>
              <a:t>Hier steht eine Zahl</a:t>
            </a:r>
          </a:p>
        </p:txBody>
      </p:sp>
      <p:sp>
        <p:nvSpPr>
          <p:cNvPr id="9" name="Textplatzhalter 8"/>
          <p:cNvSpPr>
            <a:spLocks noGrp="1"/>
          </p:cNvSpPr>
          <p:nvPr>
            <p:ph type="body" sz="quarter" idx="11" hasCustomPrompt="1"/>
          </p:nvPr>
        </p:nvSpPr>
        <p:spPr>
          <a:xfrm>
            <a:off x="3380551" y="1518914"/>
            <a:ext cx="5059363" cy="283477"/>
          </a:xfrm>
          <a:prstGeom prst="rect">
            <a:avLst/>
          </a:prstGeom>
        </p:spPr>
        <p:txBody>
          <a:bodyPr/>
          <a:lstStyle>
            <a:lvl1pPr marL="0" indent="0" algn="ctr">
              <a:buNone/>
              <a:defRPr sz="1800" baseline="0">
                <a:solidFill>
                  <a:srgbClr val="102B61"/>
                </a:solidFill>
                <a:latin typeface="Arial" panose="020B0604020202020204" pitchFamily="34" charset="0"/>
                <a:cs typeface="Arial" panose="020B0604020202020204" pitchFamily="34" charset="0"/>
              </a:defRPr>
            </a:lvl1pPr>
          </a:lstStyle>
          <a:p>
            <a:pPr lvl="0"/>
            <a:r>
              <a:rPr lang="de-DE"/>
              <a:t>Und eine Erklärung darunter</a:t>
            </a:r>
          </a:p>
        </p:txBody>
      </p:sp>
      <p:sp>
        <p:nvSpPr>
          <p:cNvPr id="10" name="Textplatzhalter 6"/>
          <p:cNvSpPr>
            <a:spLocks noGrp="1"/>
          </p:cNvSpPr>
          <p:nvPr>
            <p:ph type="body" sz="quarter" idx="12" hasCustomPrompt="1"/>
          </p:nvPr>
        </p:nvSpPr>
        <p:spPr>
          <a:xfrm>
            <a:off x="2885245" y="911911"/>
            <a:ext cx="6354763" cy="593284"/>
          </a:xfrm>
          <a:prstGeom prst="rect">
            <a:avLst/>
          </a:prstGeom>
        </p:spPr>
        <p:txBody>
          <a:bodyPr/>
          <a:lstStyle>
            <a:lvl1pPr marL="0" indent="0" algn="ctr">
              <a:buNone/>
              <a:defRPr sz="4400" baseline="0">
                <a:solidFill>
                  <a:srgbClr val="102B61"/>
                </a:solidFill>
                <a:latin typeface="Arial" panose="020B0604020202020204" pitchFamily="34" charset="0"/>
                <a:cs typeface="Arial" panose="020B0604020202020204" pitchFamily="34" charset="0"/>
              </a:defRPr>
            </a:lvl1pPr>
          </a:lstStyle>
          <a:p>
            <a:pPr lvl="0"/>
            <a:r>
              <a:rPr lang="de-DE"/>
              <a:t>Hier steht eine Zahl</a:t>
            </a:r>
          </a:p>
        </p:txBody>
      </p:sp>
      <p:sp>
        <p:nvSpPr>
          <p:cNvPr id="12" name="Textplatzhalter 6"/>
          <p:cNvSpPr>
            <a:spLocks noGrp="1"/>
          </p:cNvSpPr>
          <p:nvPr>
            <p:ph type="body" sz="quarter" idx="14" hasCustomPrompt="1"/>
          </p:nvPr>
        </p:nvSpPr>
        <p:spPr>
          <a:xfrm>
            <a:off x="2885248" y="3865720"/>
            <a:ext cx="6354763" cy="593284"/>
          </a:xfrm>
          <a:prstGeom prst="rect">
            <a:avLst/>
          </a:prstGeom>
          <a:solidFill>
            <a:srgbClr val="66D6EE"/>
          </a:solidFill>
        </p:spPr>
        <p:txBody>
          <a:bodyPr/>
          <a:lstStyle>
            <a:lvl1pPr marL="0" indent="0" algn="ctr">
              <a:buNone/>
              <a:defRPr sz="4400" baseline="0">
                <a:solidFill>
                  <a:schemeClr val="bg1"/>
                </a:solidFill>
                <a:latin typeface="Arial" panose="020B0604020202020204" pitchFamily="34" charset="0"/>
                <a:cs typeface="Arial" panose="020B0604020202020204" pitchFamily="34" charset="0"/>
              </a:defRPr>
            </a:lvl1pPr>
          </a:lstStyle>
          <a:p>
            <a:pPr lvl="0"/>
            <a:r>
              <a:rPr lang="de-DE"/>
              <a:t>Hier steht eine Zahl</a:t>
            </a:r>
          </a:p>
        </p:txBody>
      </p:sp>
      <p:sp>
        <p:nvSpPr>
          <p:cNvPr id="19" name="Textplatzhalter 18"/>
          <p:cNvSpPr>
            <a:spLocks noGrp="1"/>
          </p:cNvSpPr>
          <p:nvPr>
            <p:ph type="body" sz="quarter" idx="15"/>
          </p:nvPr>
        </p:nvSpPr>
        <p:spPr>
          <a:xfrm>
            <a:off x="3380551" y="3011428"/>
            <a:ext cx="5137150" cy="310058"/>
          </a:xfrm>
          <a:prstGeom prst="rect">
            <a:avLst/>
          </a:prstGeom>
        </p:spPr>
        <p:txBody>
          <a:bodyPr/>
          <a:lstStyle>
            <a:lvl1pPr marL="0" indent="0" algn="ctr">
              <a:buNone/>
              <a:defRPr sz="1800">
                <a:solidFill>
                  <a:srgbClr val="102B61"/>
                </a:solidFill>
                <a:latin typeface="Arial" panose="020B0604020202020204" pitchFamily="34" charset="0"/>
                <a:cs typeface="Arial" panose="020B0604020202020204" pitchFamily="34" charset="0"/>
              </a:defRPr>
            </a:lvl1pPr>
          </a:lstStyle>
          <a:p>
            <a:pPr lvl="0"/>
            <a:r>
              <a:rPr lang="de-DE"/>
              <a:t>Formatvorlagen des Textmasters bearbeiten</a:t>
            </a:r>
          </a:p>
        </p:txBody>
      </p:sp>
      <p:sp>
        <p:nvSpPr>
          <p:cNvPr id="21" name="Textplatzhalter 20"/>
          <p:cNvSpPr>
            <a:spLocks noGrp="1"/>
          </p:cNvSpPr>
          <p:nvPr>
            <p:ph type="body" sz="quarter" idx="16"/>
          </p:nvPr>
        </p:nvSpPr>
        <p:spPr>
          <a:xfrm>
            <a:off x="3496432" y="4476046"/>
            <a:ext cx="5132388" cy="339725"/>
          </a:xfrm>
          <a:prstGeom prst="rect">
            <a:avLst/>
          </a:prstGeom>
        </p:spPr>
        <p:txBody>
          <a:bodyPr/>
          <a:lstStyle>
            <a:lvl1pPr marL="0" indent="0" algn="ctr">
              <a:buNone/>
              <a:defRPr sz="1800">
                <a:solidFill>
                  <a:srgbClr val="102B61"/>
                </a:solidFill>
                <a:latin typeface="Arial" panose="020B0604020202020204" pitchFamily="34" charset="0"/>
                <a:cs typeface="Arial" panose="020B0604020202020204" pitchFamily="34" charset="0"/>
              </a:defRPr>
            </a:lvl1pPr>
            <a:lvl2pPr>
              <a:defRPr sz="1800">
                <a:solidFill>
                  <a:srgbClr val="102B61"/>
                </a:solidFill>
                <a:latin typeface="Arial" panose="020B0604020202020204" pitchFamily="34" charset="0"/>
                <a:cs typeface="Arial" panose="020B0604020202020204" pitchFamily="34" charset="0"/>
              </a:defRPr>
            </a:lvl2pPr>
            <a:lvl3pPr>
              <a:defRPr sz="1800">
                <a:solidFill>
                  <a:srgbClr val="102B61"/>
                </a:solidFill>
                <a:latin typeface="Arial" panose="020B0604020202020204" pitchFamily="34" charset="0"/>
                <a:cs typeface="Arial" panose="020B0604020202020204" pitchFamily="34" charset="0"/>
              </a:defRPr>
            </a:lvl3pPr>
            <a:lvl4pPr>
              <a:defRPr sz="1800">
                <a:solidFill>
                  <a:srgbClr val="102B61"/>
                </a:solidFill>
                <a:latin typeface="Arial" panose="020B0604020202020204" pitchFamily="34" charset="0"/>
                <a:cs typeface="Arial" panose="020B0604020202020204" pitchFamily="34" charset="0"/>
              </a:defRPr>
            </a:lvl4pPr>
            <a:lvl5pPr>
              <a:defRPr sz="1800">
                <a:solidFill>
                  <a:srgbClr val="102B61"/>
                </a:solidFill>
                <a:latin typeface="Arial" panose="020B0604020202020204" pitchFamily="34" charset="0"/>
                <a:cs typeface="Arial" panose="020B0604020202020204" pitchFamily="34" charset="0"/>
              </a:defRPr>
            </a:lvl5pPr>
          </a:lstStyle>
          <a:p>
            <a:pPr lvl="0"/>
            <a:r>
              <a:rPr lang="de-DE"/>
              <a:t>Formatvorlagen des Textmasters bearbeiten</a:t>
            </a:r>
          </a:p>
        </p:txBody>
      </p:sp>
    </p:spTree>
    <p:extLst>
      <p:ext uri="{BB962C8B-B14F-4D97-AF65-F5344CB8AC3E}">
        <p14:creationId xmlns:p14="http://schemas.microsoft.com/office/powerpoint/2010/main" val="95914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dreispaltig">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2583141" cy="3430588"/>
          </a:xfrm>
          <a:prstGeom prst="rect">
            <a:avLst/>
          </a:prstGeom>
        </p:spPr>
        <p:txBody>
          <a:bodyPr/>
          <a:lstStyle>
            <a:lvl1pPr marL="285750" indent="-285750">
              <a:buFont typeface="Arial" panose="020B0604020202020204" pitchFamily="34" charset="0"/>
              <a:buChar char="•"/>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endParaRPr lang="de-DE"/>
          </a:p>
        </p:txBody>
      </p:sp>
      <p:sp>
        <p:nvSpPr>
          <p:cNvPr id="12" name="Textplatzhalter 4"/>
          <p:cNvSpPr>
            <a:spLocks noGrp="1"/>
          </p:cNvSpPr>
          <p:nvPr>
            <p:ph type="body" sz="quarter" idx="16" hasCustomPrompt="1"/>
          </p:nvPr>
        </p:nvSpPr>
        <p:spPr>
          <a:xfrm>
            <a:off x="4944593" y="2616200"/>
            <a:ext cx="2302813" cy="3430588"/>
          </a:xfrm>
          <a:prstGeom prst="rect">
            <a:avLst/>
          </a:prstGeom>
        </p:spPr>
        <p:txBody>
          <a:bodyPr/>
          <a:lstStyle>
            <a:lvl1pPr marL="285750" indent="-285750">
              <a:buFontTx/>
              <a:buBlip>
                <a:blip r:embed="rId4"/>
              </a:buBlip>
              <a:defRPr lang="de-DE" sz="1800" kern="1200" baseline="0" dirty="0" smtClean="0">
                <a:solidFill>
                  <a:srgbClr val="102B61"/>
                </a:solidFill>
                <a:latin typeface="Arial" panose="020B0604020202020204" pitchFamily="34" charset="0"/>
                <a:ea typeface="+mn-ea"/>
                <a:cs typeface="Arial" panose="020B0604020202020204" pitchFamily="34" charset="0"/>
              </a:defRPr>
            </a:lvl1pPr>
          </a:lstStyle>
          <a:p>
            <a:pPr marL="285750" lvl="0" indent="-285750" algn="l" defTabSz="914400" rtl="0" eaLnBrk="1" latinLnBrk="0" hangingPunct="1">
              <a:lnSpc>
                <a:spcPct val="90000"/>
              </a:lnSpc>
              <a:spcBef>
                <a:spcPts val="1000"/>
              </a:spcBef>
              <a:buFont typeface="Arial" panose="020B0604020202020204" pitchFamily="34" charset="0"/>
              <a:buChar char="•"/>
            </a:pPr>
            <a:r>
              <a:rPr lang="de-DE"/>
              <a:t>Hier steht ihr Tex. Dieser wird linksbündig geschrieben. </a:t>
            </a:r>
          </a:p>
          <a:p>
            <a:pPr marL="285750" lvl="0" indent="-285750" algn="l" defTabSz="914400" rtl="0" eaLnBrk="1" latinLnBrk="0" hangingPunct="1">
              <a:lnSpc>
                <a:spcPct val="90000"/>
              </a:lnSpc>
              <a:spcBef>
                <a:spcPts val="1000"/>
              </a:spcBef>
              <a:buFont typeface="Arial" panose="020B0604020202020204" pitchFamily="34" charset="0"/>
              <a:buChar cha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endParaRPr lang="de-DE"/>
          </a:p>
          <a:p>
            <a:pPr lvl="0"/>
            <a:endParaRPr lang="de-DE"/>
          </a:p>
        </p:txBody>
      </p:sp>
      <p:sp>
        <p:nvSpPr>
          <p:cNvPr id="15" name="Textplatzhalter 4"/>
          <p:cNvSpPr>
            <a:spLocks noGrp="1"/>
          </p:cNvSpPr>
          <p:nvPr>
            <p:ph type="body" sz="quarter" idx="17" hasCustomPrompt="1"/>
          </p:nvPr>
        </p:nvSpPr>
        <p:spPr>
          <a:xfrm>
            <a:off x="7371995" y="2616200"/>
            <a:ext cx="2302813" cy="3430588"/>
          </a:xfrm>
          <a:prstGeom prst="rect">
            <a:avLst/>
          </a:prstGeom>
        </p:spPr>
        <p:txBody>
          <a:bodyPr/>
          <a:lstStyle>
            <a:lvl1pPr marL="285750" indent="-285750">
              <a:buFontTx/>
              <a:buBlip>
                <a:blip r:embed="rId4"/>
              </a:buBlip>
              <a:defRPr lang="de-DE" sz="1800" kern="1200" baseline="0" dirty="0" smtClean="0">
                <a:solidFill>
                  <a:srgbClr val="102B61"/>
                </a:solidFill>
                <a:latin typeface="Arial" panose="020B0604020202020204" pitchFamily="34" charset="0"/>
                <a:ea typeface="+mn-ea"/>
                <a:cs typeface="Arial" panose="020B0604020202020204" pitchFamily="34" charset="0"/>
              </a:defRPr>
            </a:lvl1pPr>
          </a:lstStyle>
          <a:p>
            <a:pPr marL="285750" lvl="0" indent="-285750" algn="l" defTabSz="914400" rtl="0" eaLnBrk="1" latinLnBrk="0" hangingPunct="1">
              <a:lnSpc>
                <a:spcPct val="90000"/>
              </a:lnSpc>
              <a:spcBef>
                <a:spcPts val="1000"/>
              </a:spcBef>
              <a:buFont typeface="Arial" panose="020B0604020202020204" pitchFamily="34" charset="0"/>
              <a:buChar char="•"/>
            </a:pPr>
            <a:r>
              <a:rPr lang="de-DE"/>
              <a:t>Hier steht ihr Tex. Dieser wird linksbündig geschrieben. </a:t>
            </a:r>
          </a:p>
          <a:p>
            <a:pPr marL="285750" lvl="0" indent="-285750" algn="l" defTabSz="914400" rtl="0" eaLnBrk="1" latinLnBrk="0" hangingPunct="1">
              <a:lnSpc>
                <a:spcPct val="90000"/>
              </a:lnSpc>
              <a:spcBef>
                <a:spcPts val="1000"/>
              </a:spcBef>
              <a:buFont typeface="Arial" panose="020B0604020202020204" pitchFamily="34" charset="0"/>
              <a:buChar cha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endParaRPr lang="de-DE"/>
          </a:p>
          <a:p>
            <a:pPr lvl="0"/>
            <a:endParaRPr lang="de-DE"/>
          </a:p>
        </p:txBody>
      </p:sp>
      <p:cxnSp>
        <p:nvCxnSpPr>
          <p:cNvPr id="19" name="Gerader Verbinder 18"/>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20" name="Ellipse 1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22"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spTree>
    <p:extLst>
      <p:ext uri="{BB962C8B-B14F-4D97-AF65-F5344CB8AC3E}">
        <p14:creationId xmlns:p14="http://schemas.microsoft.com/office/powerpoint/2010/main" val="235277961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bschnitts-&#10;überschrift">
    <p:bg>
      <p:bgPr>
        <a:solidFill>
          <a:srgbClr val="102B61"/>
        </a:solidFill>
        <a:effectLst/>
      </p:bgPr>
    </p:bg>
    <p:spTree>
      <p:nvGrpSpPr>
        <p:cNvPr id="1" name=""/>
        <p:cNvGrpSpPr/>
        <p:nvPr/>
      </p:nvGrpSpPr>
      <p:grpSpPr>
        <a:xfrm>
          <a:off x="0" y="0"/>
          <a:ext cx="0" cy="0"/>
          <a:chOff x="0" y="0"/>
          <a:chExt cx="0" cy="0"/>
        </a:xfrm>
      </p:grpSpPr>
      <p:pic>
        <p:nvPicPr>
          <p:cNvPr id="23" name="Grafik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7867" y="3766281"/>
            <a:ext cx="1702188" cy="1714891"/>
          </a:xfrm>
          <a:prstGeom prst="rect">
            <a:avLst/>
          </a:prstGeom>
        </p:spPr>
      </p:pic>
    </p:spTree>
    <p:extLst>
      <p:ext uri="{BB962C8B-B14F-4D97-AF65-F5344CB8AC3E}">
        <p14:creationId xmlns:p14="http://schemas.microsoft.com/office/powerpoint/2010/main" val="27290656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enutzerdefiniertes Layout">
    <p:bg>
      <p:bgPr>
        <a:solidFill>
          <a:srgbClr val="102B61"/>
        </a:solidFill>
        <a:effectLst/>
      </p:bgPr>
    </p:bg>
    <p:spTree>
      <p:nvGrpSpPr>
        <p:cNvPr id="1" name=""/>
        <p:cNvGrpSpPr/>
        <p:nvPr/>
      </p:nvGrpSpPr>
      <p:grpSpPr>
        <a:xfrm>
          <a:off x="0" y="0"/>
          <a:ext cx="0" cy="0"/>
          <a:chOff x="0" y="0"/>
          <a:chExt cx="0" cy="0"/>
        </a:xfrm>
      </p:grpSpPr>
      <p:sp>
        <p:nvSpPr>
          <p:cNvPr id="6" name="Bildplatzhalter 5"/>
          <p:cNvSpPr>
            <a:spLocks noGrp="1"/>
          </p:cNvSpPr>
          <p:nvPr>
            <p:ph type="pic" sz="quarter" idx="10"/>
          </p:nvPr>
        </p:nvSpPr>
        <p:spPr>
          <a:xfrm>
            <a:off x="660400" y="433388"/>
            <a:ext cx="1128713" cy="1014412"/>
          </a:xfrm>
          <a:prstGeom prst="rect">
            <a:avLst/>
          </a:prstGeom>
        </p:spPr>
        <p:txBody>
          <a:bodyPr/>
          <a:lstStyle/>
          <a:p>
            <a:endParaRPr lang="de-DE"/>
          </a:p>
        </p:txBody>
      </p:sp>
      <p:sp>
        <p:nvSpPr>
          <p:cNvPr id="7" name="Bildplatzhalter 5"/>
          <p:cNvSpPr>
            <a:spLocks noGrp="1"/>
          </p:cNvSpPr>
          <p:nvPr>
            <p:ph type="pic" sz="quarter" idx="11"/>
          </p:nvPr>
        </p:nvSpPr>
        <p:spPr>
          <a:xfrm>
            <a:off x="2067867" y="433388"/>
            <a:ext cx="1128713" cy="1014412"/>
          </a:xfrm>
          <a:prstGeom prst="rect">
            <a:avLst/>
          </a:prstGeom>
        </p:spPr>
        <p:txBody>
          <a:bodyPr/>
          <a:lstStyle/>
          <a:p>
            <a:endParaRPr lang="de-DE"/>
          </a:p>
        </p:txBody>
      </p:sp>
      <p:sp>
        <p:nvSpPr>
          <p:cNvPr id="8" name="Bildplatzhalter 5"/>
          <p:cNvSpPr>
            <a:spLocks noGrp="1"/>
          </p:cNvSpPr>
          <p:nvPr>
            <p:ph type="pic" sz="quarter" idx="12"/>
          </p:nvPr>
        </p:nvSpPr>
        <p:spPr>
          <a:xfrm>
            <a:off x="3589642" y="440062"/>
            <a:ext cx="1128713" cy="1014412"/>
          </a:xfrm>
          <a:prstGeom prst="rect">
            <a:avLst/>
          </a:prstGeom>
        </p:spPr>
        <p:txBody>
          <a:bodyPr/>
          <a:lstStyle/>
          <a:p>
            <a:endParaRPr lang="de-DE"/>
          </a:p>
        </p:txBody>
      </p:sp>
      <p:sp>
        <p:nvSpPr>
          <p:cNvPr id="9" name="Bildplatzhalter 5"/>
          <p:cNvSpPr>
            <a:spLocks noGrp="1"/>
          </p:cNvSpPr>
          <p:nvPr>
            <p:ph type="pic" sz="quarter" idx="13"/>
          </p:nvPr>
        </p:nvSpPr>
        <p:spPr>
          <a:xfrm>
            <a:off x="5331674" y="446737"/>
            <a:ext cx="1128713" cy="1014412"/>
          </a:xfrm>
          <a:prstGeom prst="rect">
            <a:avLst/>
          </a:prstGeom>
        </p:spPr>
        <p:txBody>
          <a:bodyPr/>
          <a:lstStyle/>
          <a:p>
            <a:endParaRPr lang="de-DE"/>
          </a:p>
        </p:txBody>
      </p:sp>
      <p:sp>
        <p:nvSpPr>
          <p:cNvPr id="10" name="Bildplatzhalter 5"/>
          <p:cNvSpPr>
            <a:spLocks noGrp="1"/>
          </p:cNvSpPr>
          <p:nvPr>
            <p:ph type="pic" sz="quarter" idx="14"/>
          </p:nvPr>
        </p:nvSpPr>
        <p:spPr>
          <a:xfrm>
            <a:off x="6826752" y="426713"/>
            <a:ext cx="1128713" cy="1014412"/>
          </a:xfrm>
          <a:prstGeom prst="rect">
            <a:avLst/>
          </a:prstGeom>
        </p:spPr>
        <p:txBody>
          <a:bodyPr/>
          <a:lstStyle/>
          <a:p>
            <a:endParaRPr lang="de-DE"/>
          </a:p>
        </p:txBody>
      </p:sp>
      <p:sp>
        <p:nvSpPr>
          <p:cNvPr id="11" name="Bildplatzhalter 5"/>
          <p:cNvSpPr>
            <a:spLocks noGrp="1"/>
          </p:cNvSpPr>
          <p:nvPr>
            <p:ph type="pic" sz="quarter" idx="15"/>
          </p:nvPr>
        </p:nvSpPr>
        <p:spPr>
          <a:xfrm>
            <a:off x="8695598" y="426713"/>
            <a:ext cx="1128713" cy="1014412"/>
          </a:xfrm>
          <a:prstGeom prst="rect">
            <a:avLst/>
          </a:prstGeom>
        </p:spPr>
        <p:txBody>
          <a:bodyPr/>
          <a:lstStyle/>
          <a:p>
            <a:endParaRPr lang="de-DE"/>
          </a:p>
        </p:txBody>
      </p:sp>
      <p:sp>
        <p:nvSpPr>
          <p:cNvPr id="12" name="Bildplatzhalter 5"/>
          <p:cNvSpPr>
            <a:spLocks noGrp="1"/>
          </p:cNvSpPr>
          <p:nvPr>
            <p:ph type="pic" sz="quarter" idx="16"/>
          </p:nvPr>
        </p:nvSpPr>
        <p:spPr>
          <a:xfrm>
            <a:off x="10410933" y="426713"/>
            <a:ext cx="1128713" cy="1014412"/>
          </a:xfrm>
          <a:prstGeom prst="rect">
            <a:avLst/>
          </a:prstGeom>
        </p:spPr>
        <p:txBody>
          <a:bodyPr/>
          <a:lstStyle/>
          <a:p>
            <a:endParaRPr lang="de-DE"/>
          </a:p>
        </p:txBody>
      </p:sp>
      <p:sp>
        <p:nvSpPr>
          <p:cNvPr id="13" name="Bildplatzhalter 5"/>
          <p:cNvSpPr>
            <a:spLocks noGrp="1"/>
          </p:cNvSpPr>
          <p:nvPr>
            <p:ph type="pic" sz="quarter" idx="17"/>
          </p:nvPr>
        </p:nvSpPr>
        <p:spPr>
          <a:xfrm>
            <a:off x="10430956" y="1948488"/>
            <a:ext cx="1128713" cy="1014412"/>
          </a:xfrm>
          <a:prstGeom prst="rect">
            <a:avLst/>
          </a:prstGeom>
        </p:spPr>
        <p:txBody>
          <a:bodyPr/>
          <a:lstStyle/>
          <a:p>
            <a:endParaRPr lang="de-DE"/>
          </a:p>
        </p:txBody>
      </p:sp>
      <p:sp>
        <p:nvSpPr>
          <p:cNvPr id="14" name="Bildplatzhalter 5"/>
          <p:cNvSpPr>
            <a:spLocks noGrp="1"/>
          </p:cNvSpPr>
          <p:nvPr>
            <p:ph type="pic" sz="quarter" idx="18"/>
          </p:nvPr>
        </p:nvSpPr>
        <p:spPr>
          <a:xfrm>
            <a:off x="8588807" y="1981861"/>
            <a:ext cx="1128713" cy="1014412"/>
          </a:xfrm>
          <a:prstGeom prst="rect">
            <a:avLst/>
          </a:prstGeom>
        </p:spPr>
        <p:txBody>
          <a:bodyPr/>
          <a:lstStyle/>
          <a:p>
            <a:endParaRPr lang="de-DE"/>
          </a:p>
        </p:txBody>
      </p:sp>
      <p:sp>
        <p:nvSpPr>
          <p:cNvPr id="15" name="Bildplatzhalter 5"/>
          <p:cNvSpPr>
            <a:spLocks noGrp="1"/>
          </p:cNvSpPr>
          <p:nvPr>
            <p:ph type="pic" sz="quarter" idx="19"/>
          </p:nvPr>
        </p:nvSpPr>
        <p:spPr>
          <a:xfrm>
            <a:off x="6906845" y="2008558"/>
            <a:ext cx="1128713" cy="1014412"/>
          </a:xfrm>
          <a:prstGeom prst="rect">
            <a:avLst/>
          </a:prstGeom>
        </p:spPr>
        <p:txBody>
          <a:bodyPr/>
          <a:lstStyle/>
          <a:p>
            <a:endParaRPr lang="de-DE"/>
          </a:p>
        </p:txBody>
      </p:sp>
      <p:sp>
        <p:nvSpPr>
          <p:cNvPr id="16" name="Bildplatzhalter 5"/>
          <p:cNvSpPr>
            <a:spLocks noGrp="1"/>
          </p:cNvSpPr>
          <p:nvPr>
            <p:ph type="pic" sz="quarter" idx="20"/>
          </p:nvPr>
        </p:nvSpPr>
        <p:spPr>
          <a:xfrm>
            <a:off x="5258255" y="2021907"/>
            <a:ext cx="1128713" cy="1014412"/>
          </a:xfrm>
          <a:prstGeom prst="rect">
            <a:avLst/>
          </a:prstGeom>
        </p:spPr>
        <p:txBody>
          <a:bodyPr/>
          <a:lstStyle/>
          <a:p>
            <a:endParaRPr lang="de-DE"/>
          </a:p>
        </p:txBody>
      </p:sp>
      <p:sp>
        <p:nvSpPr>
          <p:cNvPr id="17" name="Bildplatzhalter 5"/>
          <p:cNvSpPr>
            <a:spLocks noGrp="1"/>
          </p:cNvSpPr>
          <p:nvPr>
            <p:ph type="pic" sz="quarter" idx="21"/>
          </p:nvPr>
        </p:nvSpPr>
        <p:spPr>
          <a:xfrm>
            <a:off x="3502874" y="2055279"/>
            <a:ext cx="1128713" cy="1014412"/>
          </a:xfrm>
          <a:prstGeom prst="rect">
            <a:avLst/>
          </a:prstGeom>
        </p:spPr>
        <p:txBody>
          <a:bodyPr/>
          <a:lstStyle/>
          <a:p>
            <a:endParaRPr lang="de-DE"/>
          </a:p>
        </p:txBody>
      </p:sp>
      <p:sp>
        <p:nvSpPr>
          <p:cNvPr id="18" name="Bildplatzhalter 5"/>
          <p:cNvSpPr>
            <a:spLocks noGrp="1"/>
          </p:cNvSpPr>
          <p:nvPr>
            <p:ph type="pic" sz="quarter" idx="22"/>
          </p:nvPr>
        </p:nvSpPr>
        <p:spPr>
          <a:xfrm>
            <a:off x="1941052" y="2128698"/>
            <a:ext cx="1128713" cy="1014412"/>
          </a:xfrm>
          <a:prstGeom prst="rect">
            <a:avLst/>
          </a:prstGeom>
        </p:spPr>
        <p:txBody>
          <a:bodyPr/>
          <a:lstStyle/>
          <a:p>
            <a:endParaRPr lang="de-DE"/>
          </a:p>
        </p:txBody>
      </p:sp>
      <p:sp>
        <p:nvSpPr>
          <p:cNvPr id="19" name="Bildplatzhalter 5"/>
          <p:cNvSpPr>
            <a:spLocks noGrp="1"/>
          </p:cNvSpPr>
          <p:nvPr>
            <p:ph type="pic" sz="quarter" idx="23"/>
          </p:nvPr>
        </p:nvSpPr>
        <p:spPr>
          <a:xfrm>
            <a:off x="152298" y="2041930"/>
            <a:ext cx="1128713" cy="1014412"/>
          </a:xfrm>
          <a:prstGeom prst="rect">
            <a:avLst/>
          </a:prstGeom>
        </p:spPr>
        <p:txBody>
          <a:bodyPr/>
          <a:lstStyle/>
          <a:p>
            <a:endParaRPr lang="de-DE"/>
          </a:p>
        </p:txBody>
      </p:sp>
    </p:spTree>
    <p:extLst>
      <p:ext uri="{BB962C8B-B14F-4D97-AF65-F5344CB8AC3E}">
        <p14:creationId xmlns:p14="http://schemas.microsoft.com/office/powerpoint/2010/main" val="27339440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
        <p:nvSpPr>
          <p:cNvPr id="3" name="Foliennummernplatzhalter 2"/>
          <p:cNvSpPr>
            <a:spLocks noGrp="1"/>
          </p:cNvSpPr>
          <p:nvPr>
            <p:ph type="sldNum" sz="quarter" idx="10"/>
          </p:nvPr>
        </p:nvSpPr>
        <p:spPr>
          <a:xfrm>
            <a:off x="2349457" y="6356349"/>
            <a:ext cx="394349" cy="365125"/>
          </a:xfrm>
          <a:prstGeom prst="rect">
            <a:avLst/>
          </a:prstGeom>
        </p:spPr>
        <p:txBody>
          <a:bodyPr/>
          <a:lstStyle/>
          <a:p>
            <a:fld id="{A5871B06-05E9-4CF4-A764-02BE62409BFD}" type="slidenum">
              <a:rPr lang="de-DE" smtClean="0"/>
              <a:pPr/>
              <a:t>‹Nr.›</a:t>
            </a:fld>
            <a:endParaRPr lang="de-DE"/>
          </a:p>
        </p:txBody>
      </p:sp>
    </p:spTree>
    <p:extLst>
      <p:ext uri="{BB962C8B-B14F-4D97-AF65-F5344CB8AC3E}">
        <p14:creationId xmlns:p14="http://schemas.microsoft.com/office/powerpoint/2010/main" val="29777487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3D1ED3B-B3E7-4373-87A8-5C1F7795FB5A}" type="datetimeFigureOut">
              <a:rPr lang="de-DE" smtClean="0"/>
              <a:t>26.01.2023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B1B99F-4E2F-48D1-97ED-8B81568A4B1C}" type="slidenum">
              <a:rPr lang="de-DE" smtClean="0"/>
              <a:t>‹Nr.›</a:t>
            </a:fld>
            <a:endParaRPr lang="de-DE"/>
          </a:p>
        </p:txBody>
      </p:sp>
    </p:spTree>
    <p:extLst>
      <p:ext uri="{BB962C8B-B14F-4D97-AF65-F5344CB8AC3E}">
        <p14:creationId xmlns:p14="http://schemas.microsoft.com/office/powerpoint/2010/main" val="9670013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D1ED3B-B3E7-4373-87A8-5C1F7795FB5A}" type="datetimeFigureOut">
              <a:rPr lang="de-DE" smtClean="0"/>
              <a:t>26.01.2023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B1B99F-4E2F-48D1-97ED-8B81568A4B1C}" type="slidenum">
              <a:rPr lang="de-DE" smtClean="0"/>
              <a:t>‹Nr.›</a:t>
            </a:fld>
            <a:endParaRPr lang="de-DE"/>
          </a:p>
        </p:txBody>
      </p:sp>
    </p:spTree>
    <p:extLst>
      <p:ext uri="{BB962C8B-B14F-4D97-AF65-F5344CB8AC3E}">
        <p14:creationId xmlns:p14="http://schemas.microsoft.com/office/powerpoint/2010/main" val="20634032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3D1ED3B-B3E7-4373-87A8-5C1F7795FB5A}" type="datetimeFigureOut">
              <a:rPr lang="de-DE" smtClean="0"/>
              <a:t>26.01.2023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B1B99F-4E2F-48D1-97ED-8B81568A4B1C}" type="slidenum">
              <a:rPr lang="de-DE" smtClean="0"/>
              <a:t>‹Nr.›</a:t>
            </a:fld>
            <a:endParaRPr lang="de-DE"/>
          </a:p>
        </p:txBody>
      </p:sp>
    </p:spTree>
    <p:extLst>
      <p:ext uri="{BB962C8B-B14F-4D97-AF65-F5344CB8AC3E}">
        <p14:creationId xmlns:p14="http://schemas.microsoft.com/office/powerpoint/2010/main" val="40444182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3D1ED3B-B3E7-4373-87A8-5C1F7795FB5A}" type="datetimeFigureOut">
              <a:rPr lang="de-DE" smtClean="0"/>
              <a:t>26.01.2023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DB1B99F-4E2F-48D1-97ED-8B81568A4B1C}" type="slidenum">
              <a:rPr lang="de-DE" smtClean="0"/>
              <a:t>‹Nr.›</a:t>
            </a:fld>
            <a:endParaRPr lang="de-DE"/>
          </a:p>
        </p:txBody>
      </p:sp>
    </p:spTree>
    <p:extLst>
      <p:ext uri="{BB962C8B-B14F-4D97-AF65-F5344CB8AC3E}">
        <p14:creationId xmlns:p14="http://schemas.microsoft.com/office/powerpoint/2010/main" val="805634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3D1ED3B-B3E7-4373-87A8-5C1F7795FB5A}" type="datetimeFigureOut">
              <a:rPr lang="de-DE" smtClean="0"/>
              <a:t>26.01.2023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DB1B99F-4E2F-48D1-97ED-8B81568A4B1C}" type="slidenum">
              <a:rPr lang="de-DE" smtClean="0"/>
              <a:t>‹Nr.›</a:t>
            </a:fld>
            <a:endParaRPr lang="de-DE"/>
          </a:p>
        </p:txBody>
      </p:sp>
    </p:spTree>
    <p:extLst>
      <p:ext uri="{BB962C8B-B14F-4D97-AF65-F5344CB8AC3E}">
        <p14:creationId xmlns:p14="http://schemas.microsoft.com/office/powerpoint/2010/main" val="735870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3D1ED3B-B3E7-4373-87A8-5C1F7795FB5A}" type="datetimeFigureOut">
              <a:rPr lang="de-DE" smtClean="0"/>
              <a:t>26.01.2023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DB1B99F-4E2F-48D1-97ED-8B81568A4B1C}" type="slidenum">
              <a:rPr lang="de-DE" smtClean="0"/>
              <a:t>‹Nr.›</a:t>
            </a:fld>
            <a:endParaRPr lang="de-DE"/>
          </a:p>
        </p:txBody>
      </p:sp>
    </p:spTree>
    <p:extLst>
      <p:ext uri="{BB962C8B-B14F-4D97-AF65-F5344CB8AC3E}">
        <p14:creationId xmlns:p14="http://schemas.microsoft.com/office/powerpoint/2010/main" val="1665286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3D1ED3B-B3E7-4373-87A8-5C1F7795FB5A}" type="datetimeFigureOut">
              <a:rPr lang="de-DE" smtClean="0"/>
              <a:t>26.01.2023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DB1B99F-4E2F-48D1-97ED-8B81568A4B1C}" type="slidenum">
              <a:rPr lang="de-DE" smtClean="0"/>
              <a:t>‹Nr.›</a:t>
            </a:fld>
            <a:endParaRPr lang="de-DE"/>
          </a:p>
        </p:txBody>
      </p:sp>
    </p:spTree>
    <p:extLst>
      <p:ext uri="{BB962C8B-B14F-4D97-AF65-F5344CB8AC3E}">
        <p14:creationId xmlns:p14="http://schemas.microsoft.com/office/powerpoint/2010/main" val="36308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3417448" cy="3430588"/>
          </a:xfrm>
          <a:prstGeom prst="rect">
            <a:avLst/>
          </a:prstGeom>
        </p:spPr>
        <p:txBody>
          <a:bodyPr/>
          <a:lstStyle>
            <a:lvl1pPr marL="285750" indent="-285750">
              <a:spcBef>
                <a:spcPts val="800"/>
              </a:spcBef>
              <a:spcAft>
                <a:spcPts val="800"/>
              </a:spcAft>
              <a:buFontTx/>
              <a:buBlip>
                <a:blip r:embed="rId4"/>
              </a:buBlip>
              <a:defRPr lang="de-DE" sz="1800" kern="1200" baseline="0" dirty="0" smtClean="0">
                <a:solidFill>
                  <a:srgbClr val="102B61"/>
                </a:solidFill>
                <a:latin typeface="Arial" panose="020B0604020202020204" pitchFamily="34" charset="0"/>
                <a:ea typeface="+mn-ea"/>
                <a:cs typeface="Arial" panose="020B0604020202020204" pitchFamily="34" charset="0"/>
              </a:defRPr>
            </a:lvl1pPr>
          </a:lstStyle>
          <a:p>
            <a:pPr marL="285750" lvl="0" indent="-285750" algn="l" defTabSz="914400" rtl="0" eaLnBrk="1" latinLnBrk="0" hangingPunct="1">
              <a:lnSpc>
                <a:spcPct val="90000"/>
              </a:lnSpc>
              <a:spcBef>
                <a:spcPts val="1000"/>
              </a:spcBef>
              <a:buFont typeface="Arial" panose="020B0604020202020204" pitchFamily="34" charset="0"/>
              <a:buChar char="•"/>
            </a:pPr>
            <a:r>
              <a:rPr lang="de-DE"/>
              <a:t>Hier steht ihr Tex. Dieser wird linksbündig geschrieben. </a:t>
            </a:r>
          </a:p>
          <a:p>
            <a:pPr marL="285750" lvl="0" indent="-285750" algn="l" defTabSz="914400" rtl="0" eaLnBrk="1" latinLnBrk="0" hangingPunct="1">
              <a:lnSpc>
                <a:spcPct val="90000"/>
              </a:lnSpc>
              <a:spcBef>
                <a:spcPts val="1000"/>
              </a:spcBef>
              <a:buFont typeface="Arial" panose="020B0604020202020204" pitchFamily="34" charset="0"/>
              <a:buChar cha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marL="285750" lvl="0" indent="-285750" algn="l" defTabSz="914400" rtl="0" eaLnBrk="1" latinLnBrk="0" hangingPunct="1">
              <a:lnSpc>
                <a:spcPct val="90000"/>
              </a:lnSpc>
              <a:spcBef>
                <a:spcPts val="1000"/>
              </a:spcBef>
              <a:buFont typeface="Arial" panose="020B0604020202020204" pitchFamily="34" charset="0"/>
              <a:buChar cha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
        <p:nvSpPr>
          <p:cNvPr id="12" name="Textplatzhalter 4"/>
          <p:cNvSpPr>
            <a:spLocks noGrp="1"/>
          </p:cNvSpPr>
          <p:nvPr>
            <p:ph type="body" sz="quarter" idx="16" hasCustomPrompt="1"/>
          </p:nvPr>
        </p:nvSpPr>
        <p:spPr>
          <a:xfrm>
            <a:off x="6096000" y="2616200"/>
            <a:ext cx="3417448" cy="3430588"/>
          </a:xfrm>
          <a:prstGeom prst="rect">
            <a:avLst/>
          </a:prstGeom>
        </p:spPr>
        <p:txBody>
          <a:bodyPr/>
          <a:lstStyle>
            <a:lvl1pPr marL="285750" indent="-285750">
              <a:buFontTx/>
              <a:buBlip>
                <a:blip r:embed="rId4"/>
              </a:buBlip>
              <a:defRPr lang="de-DE" sz="1800" kern="1200" baseline="0" dirty="0" smtClean="0">
                <a:solidFill>
                  <a:srgbClr val="102B61"/>
                </a:solidFill>
                <a:latin typeface="Arial" panose="020B0604020202020204" pitchFamily="34" charset="0"/>
                <a:ea typeface="+mn-ea"/>
                <a:cs typeface="Arial" panose="020B0604020202020204" pitchFamily="34" charset="0"/>
              </a:defRPr>
            </a:lvl1pPr>
          </a:lstStyle>
          <a:p>
            <a:pPr marL="285750" lvl="0" indent="-285750" algn="l" defTabSz="914400" rtl="0" eaLnBrk="1" latinLnBrk="0" hangingPunct="1">
              <a:lnSpc>
                <a:spcPct val="90000"/>
              </a:lnSpc>
              <a:spcBef>
                <a:spcPts val="1000"/>
              </a:spcBef>
              <a:buFont typeface="Arial" panose="020B0604020202020204" pitchFamily="34" charset="0"/>
              <a:buChar char="•"/>
            </a:pPr>
            <a:r>
              <a:rPr lang="de-DE"/>
              <a:t>Hier steht ihr Tex. Dieser wird linksbündig geschrieben. </a:t>
            </a:r>
          </a:p>
          <a:p>
            <a:pPr marL="285750" lvl="0" indent="-285750" algn="l" defTabSz="914400" rtl="0" eaLnBrk="1" latinLnBrk="0" hangingPunct="1">
              <a:lnSpc>
                <a:spcPct val="90000"/>
              </a:lnSpc>
              <a:spcBef>
                <a:spcPts val="1000"/>
              </a:spcBef>
              <a:buFont typeface="Arial" panose="020B0604020202020204" pitchFamily="34" charset="0"/>
              <a:buChar cha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marL="285750" lvl="0" indent="-285750" algn="l" defTabSz="914400" rtl="0" eaLnBrk="1" latinLnBrk="0" hangingPunct="1">
              <a:lnSpc>
                <a:spcPct val="90000"/>
              </a:lnSpc>
              <a:spcBef>
                <a:spcPts val="1000"/>
              </a:spcBef>
              <a:buFont typeface="Arial" panose="020B0604020202020204" pitchFamily="34" charset="0"/>
              <a:buChar cha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a:p>
            <a:pPr lvl="0"/>
            <a:endParaRPr lang="de-DE"/>
          </a:p>
        </p:txBody>
      </p:sp>
    </p:spTree>
    <p:extLst>
      <p:ext uri="{BB962C8B-B14F-4D97-AF65-F5344CB8AC3E}">
        <p14:creationId xmlns:p14="http://schemas.microsoft.com/office/powerpoint/2010/main" val="285563950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3D1ED3B-B3E7-4373-87A8-5C1F7795FB5A}" type="datetimeFigureOut">
              <a:rPr lang="de-DE" smtClean="0"/>
              <a:t>26.01.2023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DB1B99F-4E2F-48D1-97ED-8B81568A4B1C}" type="slidenum">
              <a:rPr lang="de-DE" smtClean="0"/>
              <a:t>‹Nr.›</a:t>
            </a:fld>
            <a:endParaRPr lang="de-DE"/>
          </a:p>
        </p:txBody>
      </p:sp>
    </p:spTree>
    <p:extLst>
      <p:ext uri="{BB962C8B-B14F-4D97-AF65-F5344CB8AC3E}">
        <p14:creationId xmlns:p14="http://schemas.microsoft.com/office/powerpoint/2010/main" val="82535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3D1ED3B-B3E7-4373-87A8-5C1F7795FB5A}" type="datetimeFigureOut">
              <a:rPr lang="de-DE" smtClean="0"/>
              <a:t>26.01.2023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DB1B99F-4E2F-48D1-97ED-8B81568A4B1C}" type="slidenum">
              <a:rPr lang="de-DE" smtClean="0"/>
              <a:t>‹Nr.›</a:t>
            </a:fld>
            <a:endParaRPr lang="de-DE"/>
          </a:p>
        </p:txBody>
      </p:sp>
    </p:spTree>
    <p:extLst>
      <p:ext uri="{BB962C8B-B14F-4D97-AF65-F5344CB8AC3E}">
        <p14:creationId xmlns:p14="http://schemas.microsoft.com/office/powerpoint/2010/main" val="35587597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D1ED3B-B3E7-4373-87A8-5C1F7795FB5A}" type="datetimeFigureOut">
              <a:rPr lang="de-DE" smtClean="0"/>
              <a:t>26.01.2023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B1B99F-4E2F-48D1-97ED-8B81568A4B1C}" type="slidenum">
              <a:rPr lang="de-DE" smtClean="0"/>
              <a:t>‹Nr.›</a:t>
            </a:fld>
            <a:endParaRPr lang="de-DE"/>
          </a:p>
        </p:txBody>
      </p:sp>
    </p:spTree>
    <p:extLst>
      <p:ext uri="{BB962C8B-B14F-4D97-AF65-F5344CB8AC3E}">
        <p14:creationId xmlns:p14="http://schemas.microsoft.com/office/powerpoint/2010/main" val="37811452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D1ED3B-B3E7-4373-87A8-5C1F7795FB5A}" type="datetimeFigureOut">
              <a:rPr lang="de-DE" smtClean="0"/>
              <a:t>26.01.2023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B1B99F-4E2F-48D1-97ED-8B81568A4B1C}" type="slidenum">
              <a:rPr lang="de-DE" smtClean="0"/>
              <a:t>‹Nr.›</a:t>
            </a:fld>
            <a:endParaRPr lang="de-DE"/>
          </a:p>
        </p:txBody>
      </p:sp>
    </p:spTree>
    <p:extLst>
      <p:ext uri="{BB962C8B-B14F-4D97-AF65-F5344CB8AC3E}">
        <p14:creationId xmlns:p14="http://schemas.microsoft.com/office/powerpoint/2010/main" val="21214256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ild und Text">
    <p:spTree>
      <p:nvGrpSpPr>
        <p:cNvPr id="1" name=""/>
        <p:cNvGrpSpPr/>
        <p:nvPr/>
      </p:nvGrpSpPr>
      <p:grpSpPr>
        <a:xfrm>
          <a:off x="0" y="0"/>
          <a:ext cx="0" cy="0"/>
          <a:chOff x="0" y="0"/>
          <a:chExt cx="0" cy="0"/>
        </a:xfrm>
      </p:grpSpPr>
      <p:cxnSp>
        <p:nvCxnSpPr>
          <p:cNvPr id="16" name="Gerader Verbinder 15"/>
          <p:cNvCxnSpPr/>
          <p:nvPr userDrawn="1"/>
        </p:nvCxnSpPr>
        <p:spPr>
          <a:xfrm>
            <a:off x="0" y="2127744"/>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815643"/>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959805"/>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14079" y="1820070"/>
            <a:ext cx="2662721"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12" y="6435967"/>
            <a:ext cx="861005" cy="169378"/>
          </a:xfrm>
          <a:prstGeom prst="rect">
            <a:avLst/>
          </a:prstGeom>
        </p:spPr>
      </p:pic>
      <p:sp>
        <p:nvSpPr>
          <p:cNvPr id="12" name="Textplatzhalter 4"/>
          <p:cNvSpPr>
            <a:spLocks noGrp="1"/>
          </p:cNvSpPr>
          <p:nvPr>
            <p:ph type="body" sz="quarter" idx="16" hasCustomPrompt="1"/>
          </p:nvPr>
        </p:nvSpPr>
        <p:spPr>
          <a:xfrm>
            <a:off x="2214079" y="2953602"/>
            <a:ext cx="3637612" cy="3430588"/>
          </a:xfrm>
          <a:prstGeom prst="rect">
            <a:avLst/>
          </a:prstGeom>
        </p:spPr>
        <p:txBody>
          <a:bodyPr lIns="180000"/>
          <a:lstStyle>
            <a:lvl1pPr marL="285750" indent="-285750">
              <a:spcBef>
                <a:spcPts val="800"/>
              </a:spcBef>
              <a:spcAft>
                <a:spcPts val="800"/>
              </a:spcAft>
              <a:buFontTx/>
              <a:buBlip>
                <a:blip r:embed="rId4"/>
              </a:buBlip>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sp>
        <p:nvSpPr>
          <p:cNvPr id="14" name="Bildplatzhalter 15"/>
          <p:cNvSpPr>
            <a:spLocks noGrp="1"/>
          </p:cNvSpPr>
          <p:nvPr>
            <p:ph type="pic" sz="quarter" idx="17"/>
          </p:nvPr>
        </p:nvSpPr>
        <p:spPr>
          <a:xfrm>
            <a:off x="7460005" y="2126005"/>
            <a:ext cx="4731995" cy="4731995"/>
          </a:xfrm>
          <a:prstGeom prst="rect">
            <a:avLst/>
          </a:prstGeom>
        </p:spPr>
        <p:txBody>
          <a:bodyPr/>
          <a:lstStyle/>
          <a:p>
            <a:endParaRPr lang="de-DE"/>
          </a:p>
        </p:txBody>
      </p:sp>
    </p:spTree>
    <p:extLst>
      <p:ext uri="{BB962C8B-B14F-4D97-AF65-F5344CB8AC3E}">
        <p14:creationId xmlns:p14="http://schemas.microsoft.com/office/powerpoint/2010/main" val="324349467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12" y="6435967"/>
            <a:ext cx="861004" cy="169378"/>
          </a:xfrm>
          <a:prstGeom prst="rect">
            <a:avLst/>
          </a:prstGeom>
        </p:spPr>
      </p:pic>
      <p:sp>
        <p:nvSpPr>
          <p:cNvPr id="23" name="Textplatzhalter 4"/>
          <p:cNvSpPr>
            <a:spLocks noGrp="1"/>
          </p:cNvSpPr>
          <p:nvPr>
            <p:ph type="body" sz="quarter" idx="18" hasCustomPrompt="1"/>
          </p:nvPr>
        </p:nvSpPr>
        <p:spPr>
          <a:xfrm>
            <a:off x="2214079" y="2925162"/>
            <a:ext cx="8014827" cy="3430588"/>
          </a:xfrm>
          <a:prstGeom prst="rect">
            <a:avLst/>
          </a:prstGeom>
        </p:spPr>
        <p:txBody>
          <a:bodyPr lIns="180000"/>
          <a:lstStyle>
            <a:lvl1pPr marL="285750" indent="-285750">
              <a:spcBef>
                <a:spcPts val="800"/>
              </a:spcBef>
              <a:spcAft>
                <a:spcPts val="800"/>
              </a:spcAft>
              <a:buFont typeface="Arial" panose="020B0604020202020204" pitchFamily="34" charset="0"/>
              <a:buChar char="•"/>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endParaRPr lang="de-DE"/>
          </a:p>
          <a:p>
            <a:pPr lvl="0"/>
            <a:endParaRPr lang="de-DE"/>
          </a:p>
        </p:txBody>
      </p:sp>
      <p:cxnSp>
        <p:nvCxnSpPr>
          <p:cNvPr id="12" name="Gerader Verbinder 11"/>
          <p:cNvCxnSpPr/>
          <p:nvPr userDrawn="1"/>
        </p:nvCxnSpPr>
        <p:spPr>
          <a:xfrm>
            <a:off x="0" y="2127744"/>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3" name="Ellipse 12"/>
          <p:cNvSpPr/>
          <p:nvPr userDrawn="1"/>
        </p:nvSpPr>
        <p:spPr>
          <a:xfrm>
            <a:off x="1274819" y="1815643"/>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platzhalter 2"/>
          <p:cNvSpPr>
            <a:spLocks noGrp="1"/>
          </p:cNvSpPr>
          <p:nvPr>
            <p:ph type="body" sz="quarter" idx="19" hasCustomPrompt="1"/>
          </p:nvPr>
        </p:nvSpPr>
        <p:spPr>
          <a:xfrm>
            <a:off x="1488368" y="1959805"/>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15" name="Textplatzhalter 6"/>
          <p:cNvSpPr>
            <a:spLocks noGrp="1"/>
          </p:cNvSpPr>
          <p:nvPr>
            <p:ph type="body" sz="quarter" idx="20" hasCustomPrompt="1"/>
          </p:nvPr>
        </p:nvSpPr>
        <p:spPr>
          <a:xfrm>
            <a:off x="2214079" y="1820070"/>
            <a:ext cx="2662721" cy="666275"/>
          </a:xfrm>
          <a:prstGeom prst="rect">
            <a:avLst/>
          </a:prstGeom>
          <a:solidFill>
            <a:schemeClr val="bg1"/>
          </a:solidFill>
        </p:spPr>
        <p:txBody>
          <a:bodyPr lIns="180000" tIns="180000" rIns="180000" bIns="180000"/>
          <a:lstStyle>
            <a:lvl1pPr marL="0" indent="0">
              <a:buNone/>
              <a:defRPr sz="2400" b="0" baseline="0">
                <a:solidFill>
                  <a:srgbClr val="102B61"/>
                </a:solidFill>
                <a:latin typeface="Arial" panose="020B0604020202020204" pitchFamily="34" charset="0"/>
                <a:cs typeface="Arial" panose="020B0604020202020204" pitchFamily="34" charset="0"/>
              </a:defRPr>
            </a:lvl1pPr>
          </a:lstStyle>
          <a:p>
            <a:pPr lvl="0"/>
            <a:r>
              <a:rPr lang="de-DE"/>
              <a:t>Überschrift</a:t>
            </a:r>
          </a:p>
        </p:txBody>
      </p:sp>
    </p:spTree>
    <p:extLst>
      <p:ext uri="{BB962C8B-B14F-4D97-AF65-F5344CB8AC3E}">
        <p14:creationId xmlns:p14="http://schemas.microsoft.com/office/powerpoint/2010/main" val="300719610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dreispaltig mit Überschrift">
    <p:spTree>
      <p:nvGrpSpPr>
        <p:cNvPr id="1" name=""/>
        <p:cNvGrpSpPr/>
        <p:nvPr/>
      </p:nvGrpSpPr>
      <p:grpSpPr>
        <a:xfrm>
          <a:off x="0" y="0"/>
          <a:ext cx="0" cy="0"/>
          <a:chOff x="0" y="0"/>
          <a:chExt cx="0" cy="0"/>
        </a:xfrm>
      </p:grpSpPr>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lang="de-DE" sz="2400" b="0" kern="1200" baseline="0" dirty="0">
                <a:solidFill>
                  <a:srgbClr val="102B61"/>
                </a:solidFill>
                <a:latin typeface="Arial" panose="020B0604020202020204" pitchFamily="34" charset="0"/>
                <a:ea typeface="+mn-ea"/>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2302813" cy="3430588"/>
          </a:xfrm>
          <a:prstGeom prst="rect">
            <a:avLst/>
          </a:prstGeom>
        </p:spPr>
        <p:txBody>
          <a:bodyPr/>
          <a:lstStyle>
            <a:lvl1pPr marL="0" indent="0">
              <a:buNone/>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12" name="Textplatzhalter 4"/>
          <p:cNvSpPr>
            <a:spLocks noGrp="1"/>
          </p:cNvSpPr>
          <p:nvPr>
            <p:ph type="body" sz="quarter" idx="16" hasCustomPrompt="1"/>
          </p:nvPr>
        </p:nvSpPr>
        <p:spPr>
          <a:xfrm>
            <a:off x="4944593" y="2616200"/>
            <a:ext cx="2302813" cy="3430588"/>
          </a:xfrm>
          <a:prstGeom prst="rect">
            <a:avLst/>
          </a:prstGeom>
        </p:spPr>
        <p:txBody>
          <a:bodyPr/>
          <a:lstStyle>
            <a:lvl1pPr marL="0" indent="0">
              <a:buNone/>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14" name="Textplatzhalter 4"/>
          <p:cNvSpPr>
            <a:spLocks noGrp="1"/>
          </p:cNvSpPr>
          <p:nvPr>
            <p:ph type="body" sz="quarter" idx="17" hasCustomPrompt="1"/>
          </p:nvPr>
        </p:nvSpPr>
        <p:spPr>
          <a:xfrm>
            <a:off x="7707752" y="2616200"/>
            <a:ext cx="2302813" cy="3430588"/>
          </a:xfrm>
          <a:prstGeom prst="rect">
            <a:avLst/>
          </a:prstGeom>
        </p:spPr>
        <p:txBody>
          <a:bodyPr/>
          <a:lstStyle>
            <a:lvl1pPr marL="0" indent="0">
              <a:buNone/>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8" name="Textplatzhalter 7"/>
          <p:cNvSpPr>
            <a:spLocks noGrp="1"/>
          </p:cNvSpPr>
          <p:nvPr>
            <p:ph type="body" sz="quarter" idx="18" hasCustomPrompt="1"/>
          </p:nvPr>
        </p:nvSpPr>
        <p:spPr>
          <a:xfrm>
            <a:off x="2255838" y="2289175"/>
            <a:ext cx="1324572" cy="327026"/>
          </a:xfrm>
          <a:prstGeom prst="rect">
            <a:avLst/>
          </a:prstGeom>
          <a:solidFill>
            <a:srgbClr val="66D6EE"/>
          </a:solidFill>
        </p:spPr>
        <p:txBody>
          <a:bodyPr/>
          <a:lstStyle>
            <a:lvl1pPr marL="0" indent="0">
              <a:buNone/>
              <a:defRPr lang="de-DE" sz="2400" kern="1200" dirty="0">
                <a:solidFill>
                  <a:schemeClr val="bg1"/>
                </a:solidFill>
                <a:latin typeface="Arial" panose="020B0604020202020204" pitchFamily="34" charset="0"/>
                <a:ea typeface="+mn-ea"/>
                <a:cs typeface="Arial" panose="020B0604020202020204" pitchFamily="34" charset="0"/>
              </a:defRPr>
            </a:lvl1pPr>
          </a:lstStyle>
          <a:p>
            <a:pPr lvl="0"/>
            <a:r>
              <a:rPr lang="de-DE"/>
              <a:t>Subtitel</a:t>
            </a:r>
          </a:p>
        </p:txBody>
      </p:sp>
      <p:sp>
        <p:nvSpPr>
          <p:cNvPr id="17" name="Textplatzhalter 7"/>
          <p:cNvSpPr>
            <a:spLocks noGrp="1"/>
          </p:cNvSpPr>
          <p:nvPr>
            <p:ph type="body" sz="quarter" idx="19" hasCustomPrompt="1"/>
          </p:nvPr>
        </p:nvSpPr>
        <p:spPr>
          <a:xfrm>
            <a:off x="4944593" y="2289174"/>
            <a:ext cx="1236513" cy="327026"/>
          </a:xfrm>
          <a:prstGeom prst="rect">
            <a:avLst/>
          </a:prstGeom>
          <a:solidFill>
            <a:srgbClr val="66D6EE"/>
          </a:solidFill>
        </p:spPr>
        <p:txBody>
          <a:bodyPr/>
          <a:lstStyle>
            <a:lvl1pPr marL="0" indent="0">
              <a:buNone/>
              <a:defRPr lang="de-DE" sz="2400" kern="1200" dirty="0">
                <a:solidFill>
                  <a:schemeClr val="bg1"/>
                </a:solidFill>
                <a:latin typeface="Arial" panose="020B0604020202020204" pitchFamily="34" charset="0"/>
                <a:ea typeface="+mn-ea"/>
                <a:cs typeface="Arial" panose="020B0604020202020204" pitchFamily="34" charset="0"/>
              </a:defRPr>
            </a:lvl1pPr>
          </a:lstStyle>
          <a:p>
            <a:pPr lvl="0"/>
            <a:r>
              <a:rPr lang="de-DE"/>
              <a:t>Subtitel</a:t>
            </a:r>
          </a:p>
        </p:txBody>
      </p:sp>
      <p:sp>
        <p:nvSpPr>
          <p:cNvPr id="18" name="Textplatzhalter 7"/>
          <p:cNvSpPr>
            <a:spLocks noGrp="1"/>
          </p:cNvSpPr>
          <p:nvPr>
            <p:ph type="body" sz="quarter" idx="20" hasCustomPrompt="1"/>
          </p:nvPr>
        </p:nvSpPr>
        <p:spPr>
          <a:xfrm>
            <a:off x="7694403" y="2289174"/>
            <a:ext cx="1235841" cy="327026"/>
          </a:xfrm>
          <a:prstGeom prst="rect">
            <a:avLst/>
          </a:prstGeom>
          <a:solidFill>
            <a:srgbClr val="66D6EE"/>
          </a:solidFill>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Subtitel</a:t>
            </a:r>
          </a:p>
        </p:txBody>
      </p:sp>
    </p:spTree>
    <p:extLst>
      <p:ext uri="{BB962C8B-B14F-4D97-AF65-F5344CB8AC3E}">
        <p14:creationId xmlns:p14="http://schemas.microsoft.com/office/powerpoint/2010/main" val="194419865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zweispaltig mit Überschrift">
    <p:spTree>
      <p:nvGrpSpPr>
        <p:cNvPr id="1" name=""/>
        <p:cNvGrpSpPr/>
        <p:nvPr/>
      </p:nvGrpSpPr>
      <p:grpSpPr>
        <a:xfrm>
          <a:off x="0" y="0"/>
          <a:ext cx="0" cy="0"/>
          <a:chOff x="0" y="0"/>
          <a:chExt cx="0" cy="0"/>
        </a:xfrm>
      </p:grpSpPr>
      <p:cxnSp>
        <p:nvCxnSpPr>
          <p:cNvPr id="16" name="Gerader Verbinder 15"/>
          <p:cNvCxnSpPr/>
          <p:nvPr userDrawn="1"/>
        </p:nvCxnSpPr>
        <p:spPr>
          <a:xfrm>
            <a:off x="0" y="1533456"/>
            <a:ext cx="12192000" cy="0"/>
          </a:xfrm>
          <a:prstGeom prst="line">
            <a:avLst/>
          </a:prstGeom>
          <a:ln>
            <a:solidFill>
              <a:srgbClr val="102B61"/>
            </a:solidFill>
          </a:ln>
        </p:spPr>
        <p:style>
          <a:lnRef idx="1">
            <a:schemeClr val="accent1"/>
          </a:lnRef>
          <a:fillRef idx="0">
            <a:schemeClr val="accent1"/>
          </a:fillRef>
          <a:effectRef idx="0">
            <a:schemeClr val="accent1"/>
          </a:effectRef>
          <a:fontRef idx="minor">
            <a:schemeClr val="tx1"/>
          </a:fontRef>
        </p:style>
      </p:cxnSp>
      <p:sp>
        <p:nvSpPr>
          <p:cNvPr id="10" name="Ellipse 9"/>
          <p:cNvSpPr/>
          <p:nvPr userDrawn="1"/>
        </p:nvSpPr>
        <p:spPr>
          <a:xfrm>
            <a:off x="1274819" y="1201900"/>
            <a:ext cx="620725" cy="620724"/>
          </a:xfrm>
          <a:prstGeom prst="ellipse">
            <a:avLst/>
          </a:prstGeom>
          <a:solidFill>
            <a:srgbClr val="66D6EE"/>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82" r="-4201"/>
          <a:stretch/>
        </p:blipFill>
        <p:spPr>
          <a:xfrm>
            <a:off x="10846721" y="6475188"/>
            <a:ext cx="972000" cy="234239"/>
          </a:xfrm>
          <a:prstGeom prst="rect">
            <a:avLst/>
          </a:prstGeom>
        </p:spPr>
      </p:pic>
      <p:sp>
        <p:nvSpPr>
          <p:cNvPr id="3" name="Textplatzhalter 2"/>
          <p:cNvSpPr>
            <a:spLocks noGrp="1"/>
          </p:cNvSpPr>
          <p:nvPr>
            <p:ph type="body" sz="quarter" idx="13" hasCustomPrompt="1"/>
          </p:nvPr>
        </p:nvSpPr>
        <p:spPr>
          <a:xfrm>
            <a:off x="1488368" y="1346062"/>
            <a:ext cx="193625" cy="332399"/>
          </a:xfrm>
          <a:prstGeom prst="rect">
            <a:avLst/>
          </a:prstGeom>
        </p:spPr>
        <p:txBody>
          <a:bodyPr wrap="square" lIns="0" tIns="0" rIns="0" bIns="0">
            <a:sp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1</a:t>
            </a:r>
          </a:p>
        </p:txBody>
      </p:sp>
      <p:sp>
        <p:nvSpPr>
          <p:cNvPr id="7" name="Textplatzhalter 6"/>
          <p:cNvSpPr>
            <a:spLocks noGrp="1"/>
          </p:cNvSpPr>
          <p:nvPr>
            <p:ph type="body" sz="quarter" idx="14" hasCustomPrompt="1"/>
          </p:nvPr>
        </p:nvSpPr>
        <p:spPr>
          <a:xfrm>
            <a:off x="2255930" y="1184716"/>
            <a:ext cx="5032375" cy="666275"/>
          </a:xfrm>
          <a:prstGeom prst="rect">
            <a:avLst/>
          </a:prstGeom>
          <a:solidFill>
            <a:schemeClr val="bg1"/>
          </a:solidFill>
        </p:spPr>
        <p:txBody>
          <a:bodyPr lIns="180000" tIns="180000" rIns="180000" bIns="180000"/>
          <a:lstStyle>
            <a:lvl1pPr marL="0" indent="0">
              <a:buNone/>
              <a:defRPr lang="de-DE" sz="2400" b="0" kern="1200" baseline="0" dirty="0">
                <a:solidFill>
                  <a:srgbClr val="102B61"/>
                </a:solidFill>
                <a:latin typeface="Arial" panose="020B0604020202020204" pitchFamily="34" charset="0"/>
                <a:ea typeface="+mn-ea"/>
                <a:cs typeface="Arial" panose="020B0604020202020204" pitchFamily="34" charset="0"/>
              </a:defRPr>
            </a:lvl1pPr>
          </a:lstStyle>
          <a:p>
            <a:pPr lvl="0"/>
            <a:r>
              <a:rPr lang="de-DE"/>
              <a:t>Überschrift</a:t>
            </a:r>
          </a:p>
        </p:txBody>
      </p:sp>
      <p:pic>
        <p:nvPicPr>
          <p:cNvPr id="2" name="Grafik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528" t="-9616" b="-1"/>
          <a:stretch/>
        </p:blipFill>
        <p:spPr>
          <a:xfrm>
            <a:off x="10812612" y="6394127"/>
            <a:ext cx="861005" cy="253058"/>
          </a:xfrm>
          <a:prstGeom prst="rect">
            <a:avLst/>
          </a:prstGeom>
        </p:spPr>
      </p:pic>
      <p:sp>
        <p:nvSpPr>
          <p:cNvPr id="5" name="Textplatzhalter 4"/>
          <p:cNvSpPr>
            <a:spLocks noGrp="1"/>
          </p:cNvSpPr>
          <p:nvPr>
            <p:ph type="body" sz="quarter" idx="15" hasCustomPrompt="1"/>
          </p:nvPr>
        </p:nvSpPr>
        <p:spPr>
          <a:xfrm>
            <a:off x="2255837" y="2616200"/>
            <a:ext cx="3150470" cy="3430588"/>
          </a:xfrm>
          <a:prstGeom prst="rect">
            <a:avLst/>
          </a:prstGeom>
        </p:spPr>
        <p:txBody>
          <a:bodyPr/>
          <a:lstStyle>
            <a:lvl1pPr marL="0" indent="0">
              <a:buNone/>
              <a:defRPr sz="1800" baseline="0">
                <a:solidFill>
                  <a:srgbClr val="102B61"/>
                </a:solidFill>
                <a:latin typeface="Arial" panose="020B0604020202020204" pitchFamily="34" charset="0"/>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12" name="Textplatzhalter 4"/>
          <p:cNvSpPr>
            <a:spLocks noGrp="1"/>
          </p:cNvSpPr>
          <p:nvPr>
            <p:ph type="body" sz="quarter" idx="16" hasCustomPrompt="1"/>
          </p:nvPr>
        </p:nvSpPr>
        <p:spPr>
          <a:xfrm>
            <a:off x="5992482" y="2616200"/>
            <a:ext cx="2817795" cy="3430588"/>
          </a:xfrm>
          <a:prstGeom prst="rect">
            <a:avLst/>
          </a:prstGeom>
        </p:spPr>
        <p:txBody>
          <a:bodyPr/>
          <a:lstStyle>
            <a:lvl1pPr marL="0" indent="0">
              <a:buNone/>
              <a:defRPr lang="de-DE" sz="1800" kern="1200" baseline="0" dirty="0">
                <a:solidFill>
                  <a:srgbClr val="102B61"/>
                </a:solidFill>
                <a:latin typeface="Arial" panose="020B0604020202020204" pitchFamily="34" charset="0"/>
                <a:ea typeface="+mn-ea"/>
                <a:cs typeface="Arial" panose="020B0604020202020204" pitchFamily="34" charset="0"/>
              </a:defRPr>
            </a:lvl1pPr>
          </a:lstStyle>
          <a:p>
            <a:pPr lvl="0"/>
            <a:r>
              <a:rPr lang="de-DE"/>
              <a:t>Hier steht ihr Tex. Dieser wird linksbündig geschrieben.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a:t>
            </a:r>
          </a:p>
        </p:txBody>
      </p:sp>
      <p:sp>
        <p:nvSpPr>
          <p:cNvPr id="8" name="Textplatzhalter 7"/>
          <p:cNvSpPr>
            <a:spLocks noGrp="1"/>
          </p:cNvSpPr>
          <p:nvPr>
            <p:ph type="body" sz="quarter" idx="18" hasCustomPrompt="1"/>
          </p:nvPr>
        </p:nvSpPr>
        <p:spPr>
          <a:xfrm>
            <a:off x="2255838" y="2289175"/>
            <a:ext cx="3150469" cy="327026"/>
          </a:xfrm>
          <a:prstGeom prst="rect">
            <a:avLst/>
          </a:prstGeom>
          <a:solidFill>
            <a:srgbClr val="66D6EE"/>
          </a:solidFill>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de-DE"/>
              <a:t>Subtitel</a:t>
            </a:r>
          </a:p>
        </p:txBody>
      </p:sp>
      <p:sp>
        <p:nvSpPr>
          <p:cNvPr id="17" name="Textplatzhalter 7"/>
          <p:cNvSpPr>
            <a:spLocks noGrp="1"/>
          </p:cNvSpPr>
          <p:nvPr>
            <p:ph type="body" sz="quarter" idx="19" hasCustomPrompt="1"/>
          </p:nvPr>
        </p:nvSpPr>
        <p:spPr>
          <a:xfrm>
            <a:off x="5992481" y="2289174"/>
            <a:ext cx="2817795" cy="327026"/>
          </a:xfrm>
          <a:prstGeom prst="rect">
            <a:avLst/>
          </a:prstGeom>
          <a:solidFill>
            <a:srgbClr val="66D6EE"/>
          </a:solidFill>
        </p:spPr>
        <p:txBody>
          <a:bodyPr/>
          <a:lstStyle>
            <a:lvl1pPr marL="0" indent="0">
              <a:buNone/>
              <a:defRPr lang="de-DE" sz="2400" kern="1200" dirty="0">
                <a:solidFill>
                  <a:schemeClr val="bg1"/>
                </a:solidFill>
                <a:latin typeface="Arial" panose="020B0604020202020204" pitchFamily="34" charset="0"/>
                <a:ea typeface="+mn-ea"/>
                <a:cs typeface="Arial" panose="020B0604020202020204" pitchFamily="34" charset="0"/>
              </a:defRPr>
            </a:lvl1pPr>
          </a:lstStyle>
          <a:p>
            <a:pPr lvl="0"/>
            <a:r>
              <a:rPr lang="de-DE"/>
              <a:t>Subtitel</a:t>
            </a:r>
          </a:p>
        </p:txBody>
      </p:sp>
    </p:spTree>
    <p:extLst>
      <p:ext uri="{BB962C8B-B14F-4D97-AF65-F5344CB8AC3E}">
        <p14:creationId xmlns:p14="http://schemas.microsoft.com/office/powerpoint/2010/main" val="319994960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54370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77" r:id="rId3"/>
    <p:sldLayoutId id="2147483692" r:id="rId4"/>
    <p:sldLayoutId id="2147483672" r:id="rId5"/>
    <p:sldLayoutId id="2147483685" r:id="rId6"/>
    <p:sldLayoutId id="2147483678" r:id="rId7"/>
    <p:sldLayoutId id="2147483670" r:id="rId8"/>
    <p:sldLayoutId id="2147483671" r:id="rId9"/>
    <p:sldLayoutId id="2147483689" r:id="rId10"/>
    <p:sldLayoutId id="2147483690" r:id="rId11"/>
    <p:sldLayoutId id="2147483674" r:id="rId12"/>
    <p:sldLayoutId id="2147483682" r:id="rId13"/>
    <p:sldLayoutId id="2147483686"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6713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85091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1ED3B-B3E7-4373-87A8-5C1F7795FB5A}" type="datetimeFigureOut">
              <a:rPr lang="de-DE" smtClean="0"/>
              <a:t>26.01.2023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1B99F-4E2F-48D1-97ED-8B81568A4B1C}" type="slidenum">
              <a:rPr lang="de-DE" smtClean="0"/>
              <a:t>‹Nr.›</a:t>
            </a:fld>
            <a:endParaRPr lang="de-DE"/>
          </a:p>
        </p:txBody>
      </p:sp>
    </p:spTree>
    <p:extLst>
      <p:ext uri="{BB962C8B-B14F-4D97-AF65-F5344CB8AC3E}">
        <p14:creationId xmlns:p14="http://schemas.microsoft.com/office/powerpoint/2010/main" val="181404732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5"/>
          </p:nvPr>
        </p:nvSpPr>
        <p:spPr>
          <a:xfrm>
            <a:off x="1724497" y="1382524"/>
            <a:ext cx="4310543" cy="940158"/>
          </a:xfrm>
        </p:spPr>
        <p:txBody>
          <a:bodyPr lIns="0" tIns="0" rIns="91440" bIns="45720" anchor="t"/>
          <a:lstStyle/>
          <a:p>
            <a:r>
              <a:rPr lang="de-DE" dirty="0" err="1">
                <a:latin typeface="Arial"/>
                <a:cs typeface="Arial"/>
              </a:rPr>
              <a:t>Presentation</a:t>
            </a:r>
            <a:r>
              <a:rPr lang="de-DE" dirty="0">
                <a:latin typeface="Arial"/>
                <a:cs typeface="Arial"/>
              </a:rPr>
              <a:t> </a:t>
            </a:r>
            <a:r>
              <a:rPr lang="de-DE" dirty="0" err="1">
                <a:latin typeface="Arial"/>
                <a:cs typeface="Arial"/>
              </a:rPr>
              <a:t>of</a:t>
            </a:r>
            <a:r>
              <a:rPr lang="de-DE" dirty="0">
                <a:latin typeface="Arial"/>
                <a:cs typeface="Arial"/>
              </a:rPr>
              <a:t> </a:t>
            </a:r>
            <a:r>
              <a:rPr lang="de-DE" err="1">
                <a:latin typeface="Arial"/>
                <a:cs typeface="Arial"/>
              </a:rPr>
              <a:t>the</a:t>
            </a:r>
            <a:r>
              <a:rPr lang="de-DE">
                <a:latin typeface="Arial"/>
                <a:cs typeface="Arial"/>
              </a:rPr>
              <a:t> </a:t>
            </a:r>
            <a:r>
              <a:rPr lang="de-DE">
                <a:latin typeface="Arial"/>
                <a:cs typeface="Arial"/>
              </a:rPr>
              <a:t> </a:t>
            </a:r>
            <a:r>
              <a:rPr lang="de-DE" smtClean="0">
                <a:latin typeface="Arial"/>
                <a:cs typeface="Arial"/>
              </a:rPr>
              <a:t>funding </a:t>
            </a:r>
            <a:r>
              <a:rPr lang="de-DE" dirty="0" err="1">
                <a:latin typeface="Arial"/>
                <a:cs typeface="Arial"/>
              </a:rPr>
              <a:t>program</a:t>
            </a:r>
            <a:r>
              <a:rPr lang="de-DE" dirty="0">
                <a:latin typeface="Arial"/>
                <a:cs typeface="Arial"/>
              </a:rPr>
              <a:t>: </a:t>
            </a:r>
            <a:endParaRPr lang="de-DE" dirty="0"/>
          </a:p>
          <a:p>
            <a:r>
              <a:rPr lang="de-DE" dirty="0">
                <a:latin typeface="Arial"/>
                <a:cs typeface="Arial"/>
              </a:rPr>
              <a:t>„</a:t>
            </a:r>
            <a:r>
              <a:rPr lang="de-DE" dirty="0" err="1">
                <a:latin typeface="Arial"/>
                <a:cs typeface="Arial"/>
              </a:rPr>
              <a:t>Pioneering</a:t>
            </a:r>
            <a:r>
              <a:rPr lang="de-DE" dirty="0">
                <a:latin typeface="Arial"/>
                <a:cs typeface="Arial"/>
              </a:rPr>
              <a:t> Projects“ </a:t>
            </a:r>
            <a:endParaRPr lang="de-DE" dirty="0"/>
          </a:p>
          <a:p>
            <a:r>
              <a:rPr lang="de-DE" dirty="0" err="1">
                <a:latin typeface="Arial"/>
                <a:cs typeface="Arial"/>
              </a:rPr>
              <a:t>Societal</a:t>
            </a:r>
            <a:r>
              <a:rPr lang="de-DE" dirty="0">
                <a:latin typeface="Arial"/>
                <a:cs typeface="Arial"/>
              </a:rPr>
              <a:t> </a:t>
            </a:r>
            <a:r>
              <a:rPr lang="de-DE" dirty="0" err="1">
                <a:latin typeface="Arial"/>
                <a:cs typeface="Arial"/>
              </a:rPr>
              <a:t>Transformations</a:t>
            </a:r>
            <a:endParaRPr lang="de-DE" dirty="0">
              <a:latin typeface="Arial"/>
              <a:cs typeface="Arial"/>
            </a:endParaRPr>
          </a:p>
        </p:txBody>
      </p:sp>
      <p:sp>
        <p:nvSpPr>
          <p:cNvPr id="8" name="Textplatzhalter 7"/>
          <p:cNvSpPr>
            <a:spLocks noGrp="1"/>
          </p:cNvSpPr>
          <p:nvPr>
            <p:ph type="body" sz="quarter" idx="16"/>
          </p:nvPr>
        </p:nvSpPr>
        <p:spPr/>
        <p:txBody>
          <a:bodyPr/>
          <a:lstStyle/>
          <a:p>
            <a:endParaRPr lang="de-DE"/>
          </a:p>
          <a:p>
            <a:r>
              <a:rPr lang="de-DE"/>
              <a:t>Online, 25.01.2023</a:t>
            </a:r>
          </a:p>
        </p:txBody>
      </p:sp>
      <p:pic>
        <p:nvPicPr>
          <p:cNvPr id="3" name="Bildplatzhalter 2"/>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2487" r="12487"/>
          <a:stretch>
            <a:fillRect/>
          </a:stretch>
        </p:blipFill>
        <p:spPr/>
      </p:pic>
    </p:spTree>
    <p:extLst>
      <p:ext uri="{BB962C8B-B14F-4D97-AF65-F5344CB8AC3E}">
        <p14:creationId xmlns:p14="http://schemas.microsoft.com/office/powerpoint/2010/main" val="3769340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8"/>
          <p:cNvSpPr>
            <a:spLocks noGrp="1"/>
          </p:cNvSpPr>
          <p:nvPr>
            <p:ph type="body" sz="quarter" idx="14"/>
          </p:nvPr>
        </p:nvSpPr>
        <p:spPr>
          <a:xfrm>
            <a:off x="2214080" y="1820070"/>
            <a:ext cx="4687882" cy="666275"/>
          </a:xfrm>
        </p:spPr>
        <p:txBody>
          <a:bodyPr vert="horz" lIns="180000" tIns="180000" rIns="180000" bIns="180000" rtlCol="0" anchor="t">
            <a:normAutofit lnSpcReduction="10000"/>
          </a:bodyPr>
          <a:lstStyle/>
          <a:p>
            <a:r>
              <a:rPr lang="de-DE" err="1">
                <a:latin typeface="Arial"/>
                <a:cs typeface="Arial"/>
              </a:rPr>
              <a:t>Supplementary</a:t>
            </a:r>
            <a:r>
              <a:rPr lang="de-DE">
                <a:latin typeface="Arial"/>
                <a:cs typeface="Arial"/>
              </a:rPr>
              <a:t> </a:t>
            </a:r>
            <a:r>
              <a:rPr lang="de-DE" err="1">
                <a:latin typeface="Arial"/>
                <a:cs typeface="Arial"/>
              </a:rPr>
              <a:t>explanations</a:t>
            </a:r>
            <a:r>
              <a:rPr lang="de-DE">
                <a:latin typeface="Arial"/>
                <a:cs typeface="Arial"/>
              </a:rPr>
              <a:t> II</a:t>
            </a:r>
            <a:endParaRPr lang="de-DE"/>
          </a:p>
        </p:txBody>
      </p:sp>
      <p:sp>
        <p:nvSpPr>
          <p:cNvPr id="21" name="Textplatzhalter 20"/>
          <p:cNvSpPr>
            <a:spLocks noGrp="1"/>
          </p:cNvSpPr>
          <p:nvPr>
            <p:ph type="body" sz="quarter" idx="16"/>
          </p:nvPr>
        </p:nvSpPr>
        <p:spPr>
          <a:xfrm>
            <a:off x="2214080" y="2594045"/>
            <a:ext cx="8647884" cy="4042282"/>
          </a:xfrm>
        </p:spPr>
        <p:txBody>
          <a:bodyPr vert="horz" lIns="180000" tIns="45720" rIns="91440" bIns="45720" rtlCol="0" anchor="t">
            <a:normAutofit/>
          </a:bodyPr>
          <a:lstStyle/>
          <a:p>
            <a:r>
              <a:rPr lang="de-DE" dirty="0" err="1">
                <a:latin typeface="Arial"/>
                <a:cs typeface="Arial"/>
              </a:rPr>
              <a:t>Pre-proposal</a:t>
            </a:r>
            <a:r>
              <a:rPr lang="de-DE" dirty="0">
                <a:latin typeface="Arial"/>
                <a:cs typeface="Arial"/>
              </a:rPr>
              <a:t>: </a:t>
            </a:r>
            <a:endParaRPr lang="de-DE"/>
          </a:p>
          <a:p>
            <a:pPr lvl="1"/>
            <a:r>
              <a:rPr lang="en-US" sz="1800" dirty="0">
                <a:solidFill>
                  <a:srgbClr val="102B61"/>
                </a:solidFill>
                <a:latin typeface="Arial"/>
                <a:cs typeface="Arial"/>
              </a:rPr>
              <a:t>Serves to assess the content for fit with the program</a:t>
            </a:r>
          </a:p>
          <a:p>
            <a:pPr lvl="1"/>
            <a:r>
              <a:rPr lang="en-US" sz="1800" dirty="0">
                <a:solidFill>
                  <a:srgbClr val="102B61"/>
                </a:solidFill>
                <a:latin typeface="Arial"/>
                <a:cs typeface="Arial"/>
              </a:rPr>
              <a:t>Presentation of the research question and the methodology incl. options for action and scaling ideas as concretely as possible</a:t>
            </a:r>
          </a:p>
          <a:p>
            <a:pPr lvl="1"/>
            <a:r>
              <a:rPr lang="de-DE" sz="1800" dirty="0">
                <a:solidFill>
                  <a:srgbClr val="102B61"/>
                </a:solidFill>
                <a:latin typeface="Arial"/>
                <a:cs typeface="Arial"/>
              </a:rPr>
              <a:t>Budget: </a:t>
            </a:r>
            <a:r>
              <a:rPr lang="de-DE" sz="1800" dirty="0" err="1">
                <a:solidFill>
                  <a:srgbClr val="102B61"/>
                </a:solidFill>
                <a:latin typeface="Arial"/>
                <a:cs typeface="Arial"/>
              </a:rPr>
              <a:t>only</a:t>
            </a:r>
            <a:r>
              <a:rPr lang="de-DE" sz="1800" dirty="0">
                <a:solidFill>
                  <a:srgbClr val="102B61"/>
                </a:solidFill>
                <a:latin typeface="Arial"/>
                <a:cs typeface="Arial"/>
              </a:rPr>
              <a:t> </a:t>
            </a:r>
            <a:r>
              <a:rPr lang="de-DE" sz="1800" dirty="0" err="1">
                <a:solidFill>
                  <a:srgbClr val="102B61"/>
                </a:solidFill>
                <a:latin typeface="Arial"/>
                <a:cs typeface="Arial"/>
              </a:rPr>
              <a:t>rough</a:t>
            </a:r>
            <a:r>
              <a:rPr lang="de-DE" sz="1800" dirty="0">
                <a:solidFill>
                  <a:srgbClr val="102B61"/>
                </a:solidFill>
                <a:latin typeface="Arial"/>
                <a:cs typeface="Arial"/>
              </a:rPr>
              <a:t> </a:t>
            </a:r>
            <a:r>
              <a:rPr lang="de-DE" sz="1800" dirty="0" err="1">
                <a:solidFill>
                  <a:srgbClr val="102B61"/>
                </a:solidFill>
                <a:latin typeface="Arial"/>
                <a:cs typeface="Arial"/>
              </a:rPr>
              <a:t>data</a:t>
            </a:r>
            <a:r>
              <a:rPr lang="de-DE" sz="1800" dirty="0">
                <a:solidFill>
                  <a:srgbClr val="102B61"/>
                </a:solidFill>
                <a:latin typeface="Arial"/>
                <a:cs typeface="Arial"/>
              </a:rPr>
              <a:t> (e.g. 250,000 EUR </a:t>
            </a:r>
            <a:r>
              <a:rPr lang="de-DE" sz="1800" dirty="0" err="1">
                <a:solidFill>
                  <a:srgbClr val="102B61"/>
                </a:solidFill>
                <a:latin typeface="Arial"/>
                <a:cs typeface="Arial"/>
              </a:rPr>
              <a:t>scientific</a:t>
            </a:r>
            <a:r>
              <a:rPr lang="de-DE" sz="1800" dirty="0">
                <a:solidFill>
                  <a:srgbClr val="102B61"/>
                </a:solidFill>
                <a:latin typeface="Arial"/>
                <a:cs typeface="Arial"/>
              </a:rPr>
              <a:t> </a:t>
            </a:r>
            <a:r>
              <a:rPr lang="de-DE" sz="1800" dirty="0" err="1">
                <a:solidFill>
                  <a:srgbClr val="102B61"/>
                </a:solidFill>
                <a:latin typeface="Arial"/>
                <a:cs typeface="Arial"/>
              </a:rPr>
              <a:t>personnel</a:t>
            </a:r>
            <a:r>
              <a:rPr lang="de-DE" sz="1800" dirty="0">
                <a:solidFill>
                  <a:srgbClr val="102B61"/>
                </a:solidFill>
                <a:latin typeface="Arial"/>
                <a:cs typeface="Arial"/>
              </a:rPr>
              <a:t>, 100,000 EUR </a:t>
            </a:r>
            <a:r>
              <a:rPr lang="de-DE" sz="1800" dirty="0" err="1">
                <a:solidFill>
                  <a:srgbClr val="102B61"/>
                </a:solidFill>
                <a:latin typeface="Arial"/>
                <a:cs typeface="Arial"/>
              </a:rPr>
              <a:t>workshops</a:t>
            </a:r>
            <a:r>
              <a:rPr lang="de-DE" sz="1800" dirty="0">
                <a:solidFill>
                  <a:srgbClr val="102B61"/>
                </a:solidFill>
                <a:latin typeface="Arial"/>
                <a:cs typeface="Arial"/>
              </a:rPr>
              <a:t>, 10,000 EUR </a:t>
            </a:r>
            <a:r>
              <a:rPr lang="de-DE" sz="1800" dirty="0" err="1">
                <a:solidFill>
                  <a:srgbClr val="102B61"/>
                </a:solidFill>
                <a:latin typeface="Arial"/>
                <a:cs typeface="Arial"/>
              </a:rPr>
              <a:t>travel</a:t>
            </a:r>
            <a:r>
              <a:rPr lang="de-DE" sz="1800" dirty="0">
                <a:solidFill>
                  <a:srgbClr val="102B61"/>
                </a:solidFill>
                <a:latin typeface="Arial"/>
                <a:cs typeface="Arial"/>
              </a:rPr>
              <a:t> </a:t>
            </a:r>
            <a:r>
              <a:rPr lang="de-DE" sz="1800" dirty="0" err="1">
                <a:solidFill>
                  <a:srgbClr val="102B61"/>
                </a:solidFill>
                <a:latin typeface="Arial"/>
                <a:cs typeface="Arial"/>
              </a:rPr>
              <a:t>costs</a:t>
            </a:r>
            <a:r>
              <a:rPr lang="de-DE" sz="1800" dirty="0">
                <a:solidFill>
                  <a:srgbClr val="102B61"/>
                </a:solidFill>
                <a:latin typeface="Arial"/>
                <a:cs typeface="Arial"/>
              </a:rPr>
              <a:t>)</a:t>
            </a:r>
            <a:endParaRPr lang="de-DE" dirty="0"/>
          </a:p>
          <a:p>
            <a:pPr lvl="1"/>
            <a:r>
              <a:rPr lang="de-DE" sz="1800" dirty="0" err="1">
                <a:solidFill>
                  <a:srgbClr val="102B61"/>
                </a:solidFill>
                <a:latin typeface="Arial"/>
                <a:cs typeface="Arial"/>
              </a:rPr>
              <a:t>No</a:t>
            </a:r>
            <a:r>
              <a:rPr lang="de-DE" sz="1800" dirty="0">
                <a:solidFill>
                  <a:srgbClr val="102B61"/>
                </a:solidFill>
                <a:latin typeface="Arial"/>
                <a:cs typeface="Arial"/>
              </a:rPr>
              <a:t> </a:t>
            </a:r>
            <a:r>
              <a:rPr lang="de-DE" sz="1800" dirty="0" err="1">
                <a:solidFill>
                  <a:srgbClr val="102B61"/>
                </a:solidFill>
                <a:latin typeface="Arial"/>
                <a:cs typeface="Arial"/>
              </a:rPr>
              <a:t>further</a:t>
            </a:r>
            <a:r>
              <a:rPr lang="de-DE" sz="1800" dirty="0">
                <a:solidFill>
                  <a:srgbClr val="102B61"/>
                </a:solidFill>
                <a:latin typeface="Arial"/>
                <a:cs typeface="Arial"/>
              </a:rPr>
              <a:t> </a:t>
            </a:r>
            <a:r>
              <a:rPr lang="de-DE" sz="1800" dirty="0" err="1">
                <a:solidFill>
                  <a:srgbClr val="102B61"/>
                </a:solidFill>
                <a:latin typeface="Arial"/>
                <a:cs typeface="Arial"/>
              </a:rPr>
              <a:t>documents</a:t>
            </a:r>
            <a:r>
              <a:rPr lang="de-DE" sz="1800" dirty="0">
                <a:solidFill>
                  <a:srgbClr val="102B61"/>
                </a:solidFill>
                <a:latin typeface="Arial"/>
                <a:cs typeface="Arial"/>
              </a:rPr>
              <a:t> </a:t>
            </a:r>
            <a:r>
              <a:rPr lang="de-DE" sz="1800" dirty="0" err="1">
                <a:solidFill>
                  <a:srgbClr val="102B61"/>
                </a:solidFill>
                <a:latin typeface="Arial"/>
                <a:cs typeface="Arial"/>
              </a:rPr>
              <a:t>required</a:t>
            </a:r>
            <a:r>
              <a:rPr lang="de-DE" sz="1800" dirty="0">
                <a:solidFill>
                  <a:srgbClr val="102B61"/>
                </a:solidFill>
                <a:latin typeface="Arial"/>
                <a:cs typeface="Arial"/>
              </a:rPr>
              <a:t> (</a:t>
            </a:r>
            <a:r>
              <a:rPr lang="de-DE" sz="1800" dirty="0" err="1">
                <a:solidFill>
                  <a:srgbClr val="102B61"/>
                </a:solidFill>
                <a:latin typeface="Arial"/>
                <a:cs typeface="Arial"/>
              </a:rPr>
              <a:t>as</a:t>
            </a:r>
            <a:r>
              <a:rPr lang="de-DE" sz="1800" dirty="0">
                <a:solidFill>
                  <a:srgbClr val="102B61"/>
                </a:solidFill>
                <a:latin typeface="Arial"/>
                <a:cs typeface="Arial"/>
              </a:rPr>
              <a:t> CVs, Letters </a:t>
            </a:r>
            <a:r>
              <a:rPr lang="de-DE" sz="1800" dirty="0" err="1">
                <a:solidFill>
                  <a:srgbClr val="102B61"/>
                </a:solidFill>
                <a:latin typeface="Arial"/>
                <a:cs typeface="Arial"/>
              </a:rPr>
              <a:t>of</a:t>
            </a:r>
            <a:r>
              <a:rPr lang="de-DE" sz="1800" dirty="0">
                <a:solidFill>
                  <a:srgbClr val="102B61"/>
                </a:solidFill>
                <a:latin typeface="Arial"/>
                <a:cs typeface="Arial"/>
              </a:rPr>
              <a:t> </a:t>
            </a:r>
            <a:r>
              <a:rPr lang="de-DE" sz="1800" dirty="0" err="1">
                <a:solidFill>
                  <a:srgbClr val="102B61"/>
                </a:solidFill>
                <a:latin typeface="Arial"/>
                <a:cs typeface="Arial"/>
              </a:rPr>
              <a:t>Intent</a:t>
            </a:r>
            <a:r>
              <a:rPr lang="de-DE" sz="1800" dirty="0">
                <a:solidFill>
                  <a:srgbClr val="102B61"/>
                </a:solidFill>
                <a:latin typeface="Arial"/>
                <a:cs typeface="Arial"/>
              </a:rPr>
              <a:t>, etc.)</a:t>
            </a:r>
            <a:endParaRPr lang="de-DE" dirty="0">
              <a:latin typeface="Arial"/>
              <a:cs typeface="Arial"/>
            </a:endParaRPr>
          </a:p>
          <a:p>
            <a:r>
              <a:rPr lang="de-DE" dirty="0" err="1">
                <a:latin typeface="Arial"/>
                <a:cs typeface="Arial"/>
              </a:rPr>
              <a:t>Full</a:t>
            </a:r>
            <a:r>
              <a:rPr lang="de-DE" dirty="0">
                <a:latin typeface="Arial"/>
                <a:cs typeface="Arial"/>
              </a:rPr>
              <a:t> </a:t>
            </a:r>
            <a:r>
              <a:rPr lang="de-DE" dirty="0" err="1">
                <a:latin typeface="Arial"/>
                <a:cs typeface="Arial"/>
              </a:rPr>
              <a:t>proposal</a:t>
            </a:r>
            <a:r>
              <a:rPr lang="de-DE" dirty="0">
                <a:latin typeface="Arial"/>
                <a:cs typeface="Arial"/>
              </a:rPr>
              <a:t>: </a:t>
            </a:r>
            <a:r>
              <a:rPr lang="de-DE" dirty="0" err="1">
                <a:latin typeface="Arial"/>
                <a:cs typeface="Arial"/>
              </a:rPr>
              <a:t>Scope</a:t>
            </a:r>
            <a:r>
              <a:rPr lang="de-DE" dirty="0">
                <a:latin typeface="Arial"/>
                <a:cs typeface="Arial"/>
              </a:rPr>
              <a:t> </a:t>
            </a:r>
            <a:r>
              <a:rPr lang="de-DE" dirty="0" err="1">
                <a:latin typeface="Arial"/>
                <a:cs typeface="Arial"/>
              </a:rPr>
              <a:t>approx</a:t>
            </a:r>
            <a:r>
              <a:rPr lang="de-DE" dirty="0">
                <a:latin typeface="Arial"/>
                <a:cs typeface="Arial"/>
              </a:rPr>
              <a:t>. 15-17 </a:t>
            </a:r>
            <a:r>
              <a:rPr lang="de-DE" dirty="0" err="1">
                <a:latin typeface="Arial"/>
                <a:cs typeface="Arial"/>
              </a:rPr>
              <a:t>pages</a:t>
            </a:r>
            <a:r>
              <a:rPr lang="de-DE" dirty="0">
                <a:latin typeface="Arial"/>
                <a:cs typeface="Arial"/>
              </a:rPr>
              <a:t> + </a:t>
            </a:r>
            <a:r>
              <a:rPr lang="de-DE" dirty="0" err="1">
                <a:latin typeface="Arial"/>
                <a:cs typeface="Arial"/>
              </a:rPr>
              <a:t>attachments</a:t>
            </a:r>
            <a:r>
              <a:rPr lang="de-DE" dirty="0">
                <a:latin typeface="Arial"/>
                <a:cs typeface="Arial"/>
              </a:rPr>
              <a:t> (</a:t>
            </a:r>
            <a:r>
              <a:rPr lang="en-US" dirty="0">
                <a:latin typeface="Arial"/>
                <a:cs typeface="Arial"/>
              </a:rPr>
              <a:t>concrete recommendations are given with the invitation to submit a full application</a:t>
            </a:r>
            <a:r>
              <a:rPr lang="de-DE" dirty="0">
                <a:latin typeface="Arial"/>
                <a:cs typeface="Arial"/>
              </a:rPr>
              <a:t>)</a:t>
            </a:r>
          </a:p>
          <a:p>
            <a:r>
              <a:rPr lang="de-DE" dirty="0" err="1">
                <a:latin typeface="Arial"/>
                <a:cs typeface="Arial"/>
              </a:rPr>
              <a:t>Chances</a:t>
            </a:r>
            <a:r>
              <a:rPr lang="de-DE" dirty="0">
                <a:latin typeface="Arial"/>
                <a:cs typeface="Arial"/>
              </a:rPr>
              <a:t>: Programm in HIGH </a:t>
            </a:r>
            <a:r>
              <a:rPr lang="de-DE" dirty="0" err="1">
                <a:latin typeface="Arial"/>
                <a:cs typeface="Arial"/>
              </a:rPr>
              <a:t>demand</a:t>
            </a:r>
            <a:r>
              <a:rPr lang="de-DE" dirty="0">
                <a:latin typeface="Arial"/>
                <a:cs typeface="Arial"/>
              </a:rPr>
              <a:t>; </a:t>
            </a:r>
            <a:r>
              <a:rPr lang="en-US" dirty="0">
                <a:latin typeface="Arial"/>
                <a:cs typeface="Arial"/>
              </a:rPr>
              <a:t>strict selection already at the level of pre-proposals (no communication of reasons for rejection possible, no resubmission); chance of success with call for full proposal at 30-50 %.</a:t>
            </a:r>
            <a:r>
              <a:rPr lang="de-DE" dirty="0">
                <a:latin typeface="Arial"/>
                <a:cs typeface="Arial"/>
              </a:rPr>
              <a:t> </a:t>
            </a:r>
            <a:endParaRPr lang="de-DE" dirty="0"/>
          </a:p>
          <a:p>
            <a:endParaRPr lang="de-DE"/>
          </a:p>
        </p:txBody>
      </p:sp>
      <p:sp>
        <p:nvSpPr>
          <p:cNvPr id="2"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314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8"/>
          <p:cNvSpPr>
            <a:spLocks noGrp="1"/>
          </p:cNvSpPr>
          <p:nvPr>
            <p:ph type="body" sz="quarter" idx="14"/>
          </p:nvPr>
        </p:nvSpPr>
        <p:spPr>
          <a:xfrm>
            <a:off x="2214080" y="1820070"/>
            <a:ext cx="4890105" cy="666275"/>
          </a:xfrm>
        </p:spPr>
        <p:txBody>
          <a:bodyPr vert="horz" lIns="180000" tIns="180000" rIns="180000" bIns="180000" rtlCol="0" anchor="t">
            <a:normAutofit lnSpcReduction="10000"/>
          </a:bodyPr>
          <a:lstStyle/>
          <a:p>
            <a:r>
              <a:rPr lang="de-DE" err="1">
                <a:latin typeface="Arial"/>
                <a:cs typeface="Arial"/>
              </a:rPr>
              <a:t>Supplementary</a:t>
            </a:r>
            <a:r>
              <a:rPr lang="de-DE">
                <a:latin typeface="Arial"/>
                <a:cs typeface="Arial"/>
              </a:rPr>
              <a:t> </a:t>
            </a:r>
            <a:r>
              <a:rPr lang="de-DE" err="1">
                <a:latin typeface="Arial"/>
                <a:cs typeface="Arial"/>
              </a:rPr>
              <a:t>explanations</a:t>
            </a:r>
            <a:r>
              <a:rPr lang="de-DE">
                <a:latin typeface="Arial"/>
                <a:cs typeface="Arial"/>
              </a:rPr>
              <a:t> III</a:t>
            </a:r>
            <a:endParaRPr lang="de-DE"/>
          </a:p>
        </p:txBody>
      </p:sp>
      <p:sp>
        <p:nvSpPr>
          <p:cNvPr id="21" name="Textplatzhalter 20"/>
          <p:cNvSpPr>
            <a:spLocks noGrp="1"/>
          </p:cNvSpPr>
          <p:nvPr>
            <p:ph type="body" sz="quarter" idx="16"/>
          </p:nvPr>
        </p:nvSpPr>
        <p:spPr>
          <a:xfrm>
            <a:off x="2214080" y="2594045"/>
            <a:ext cx="8647884" cy="4042282"/>
          </a:xfrm>
        </p:spPr>
        <p:txBody>
          <a:bodyPr vert="horz" lIns="180000" tIns="45720" rIns="91440" bIns="45720" rtlCol="0" anchor="t">
            <a:normAutofit/>
          </a:bodyPr>
          <a:lstStyle/>
          <a:p>
            <a:r>
              <a:rPr lang="en-US" dirty="0">
                <a:latin typeface="Arial"/>
                <a:cs typeface="Arial"/>
              </a:rPr>
              <a:t>Review panel: Commission is selected according to the foci of the applications to be reviewed, no permanent panel; mainly scientists, additionally experts from non-academic fields (from NGOs, municipalities, etc.).</a:t>
            </a:r>
          </a:p>
          <a:p>
            <a:r>
              <a:rPr lang="de-DE" dirty="0">
                <a:latin typeface="Arial"/>
                <a:cs typeface="Arial"/>
              </a:rPr>
              <a:t>Additional </a:t>
            </a:r>
            <a:r>
              <a:rPr lang="de-DE" dirty="0" err="1">
                <a:latin typeface="Arial"/>
                <a:cs typeface="Arial"/>
              </a:rPr>
              <a:t>funds</a:t>
            </a:r>
            <a:r>
              <a:rPr lang="de-DE" dirty="0">
                <a:latin typeface="Arial"/>
                <a:cs typeface="Arial"/>
              </a:rPr>
              <a:t> </a:t>
            </a:r>
            <a:r>
              <a:rPr lang="de-DE" dirty="0" err="1">
                <a:latin typeface="Arial"/>
                <a:cs typeface="Arial"/>
              </a:rPr>
              <a:t>for</a:t>
            </a:r>
            <a:r>
              <a:rPr lang="de-DE" dirty="0">
                <a:latin typeface="Arial"/>
                <a:cs typeface="Arial"/>
              </a:rPr>
              <a:t> Science Communication (and Data Reuse)</a:t>
            </a:r>
            <a:r>
              <a:rPr lang="en-US" dirty="0">
                <a:latin typeface="Arial"/>
                <a:cs typeface="Arial"/>
              </a:rPr>
              <a:t> can be applied for only after an approval has been obtained</a:t>
            </a:r>
            <a:r>
              <a:rPr lang="de-DE" dirty="0">
                <a:latin typeface="Arial"/>
                <a:cs typeface="Arial"/>
              </a:rPr>
              <a:t>; </a:t>
            </a:r>
            <a:r>
              <a:rPr lang="en-US" dirty="0">
                <a:latin typeface="Arial"/>
                <a:cs typeface="Arial"/>
              </a:rPr>
              <a:t>the project must also function without these additional funds, which are again awarded competitively; in particular, science communication and transfer must already be considered and financed in the project itself. The additional funds are intended for ideas for unusual communication concepts that emerge during the duration of the project.</a:t>
            </a:r>
            <a:endParaRPr lang="de-DE" sz="1800" dirty="0">
              <a:solidFill>
                <a:srgbClr val="102B61"/>
              </a:solidFill>
            </a:endParaRPr>
          </a:p>
          <a:p>
            <a:pPr marL="0" indent="0">
              <a:buNone/>
            </a:pPr>
            <a:endParaRPr lang="de-DE"/>
          </a:p>
        </p:txBody>
      </p:sp>
    </p:spTree>
    <p:extLst>
      <p:ext uri="{BB962C8B-B14F-4D97-AF65-F5344CB8AC3E}">
        <p14:creationId xmlns:p14="http://schemas.microsoft.com/office/powerpoint/2010/main" val="135194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4"/>
          </p:nvPr>
        </p:nvSpPr>
        <p:spPr>
          <a:xfrm>
            <a:off x="1197178" y="1200318"/>
            <a:ext cx="4456275" cy="666275"/>
          </a:xfrm>
        </p:spPr>
        <p:txBody>
          <a:bodyPr/>
          <a:lstStyle/>
          <a:p>
            <a:r>
              <a:rPr lang="de-DE" sz="2400" err="1">
                <a:solidFill>
                  <a:srgbClr val="102B61"/>
                </a:solidFill>
              </a:rPr>
              <a:t>Thank</a:t>
            </a:r>
            <a:r>
              <a:rPr lang="de-DE" sz="2400">
                <a:solidFill>
                  <a:srgbClr val="102B61"/>
                </a:solidFill>
              </a:rPr>
              <a:t> </a:t>
            </a:r>
            <a:r>
              <a:rPr lang="de-DE" sz="2400" err="1">
                <a:solidFill>
                  <a:srgbClr val="102B61"/>
                </a:solidFill>
              </a:rPr>
              <a:t>you</a:t>
            </a:r>
            <a:r>
              <a:rPr lang="de-DE" sz="2400">
                <a:solidFill>
                  <a:srgbClr val="102B61"/>
                </a:solidFill>
              </a:rPr>
              <a:t> </a:t>
            </a:r>
            <a:r>
              <a:rPr lang="de-DE" sz="2400" err="1">
                <a:solidFill>
                  <a:srgbClr val="102B61"/>
                </a:solidFill>
              </a:rPr>
              <a:t>for</a:t>
            </a:r>
            <a:r>
              <a:rPr lang="de-DE" sz="2400">
                <a:solidFill>
                  <a:srgbClr val="102B61"/>
                </a:solidFill>
              </a:rPr>
              <a:t> </a:t>
            </a:r>
            <a:r>
              <a:rPr lang="de-DE" sz="2400" err="1">
                <a:solidFill>
                  <a:srgbClr val="102B61"/>
                </a:solidFill>
              </a:rPr>
              <a:t>your</a:t>
            </a:r>
            <a:r>
              <a:rPr lang="de-DE" sz="2400">
                <a:solidFill>
                  <a:srgbClr val="102B61"/>
                </a:solidFill>
              </a:rPr>
              <a:t> </a:t>
            </a:r>
            <a:r>
              <a:rPr lang="de-DE" sz="2400" err="1">
                <a:solidFill>
                  <a:srgbClr val="102B61"/>
                </a:solidFill>
              </a:rPr>
              <a:t>attention</a:t>
            </a:r>
            <a:r>
              <a:rPr lang="de-DE" sz="2400">
                <a:solidFill>
                  <a:srgbClr val="102B61"/>
                </a:solidFill>
              </a:rPr>
              <a:t>!</a:t>
            </a:r>
          </a:p>
        </p:txBody>
      </p:sp>
      <p:sp>
        <p:nvSpPr>
          <p:cNvPr id="4" name="Textplatzhalter 3"/>
          <p:cNvSpPr>
            <a:spLocks noGrp="1"/>
          </p:cNvSpPr>
          <p:nvPr>
            <p:ph type="body" sz="quarter" idx="18"/>
          </p:nvPr>
        </p:nvSpPr>
        <p:spPr>
          <a:xfrm>
            <a:off x="1197180" y="3131139"/>
            <a:ext cx="7085827" cy="3430588"/>
          </a:xfrm>
        </p:spPr>
        <p:txBody>
          <a:bodyPr/>
          <a:lstStyle/>
          <a:p>
            <a:pPr lvl="0"/>
            <a:r>
              <a:rPr lang="de-DE"/>
              <a:t>Kommunikation</a:t>
            </a:r>
          </a:p>
          <a:p>
            <a:pPr lvl="0"/>
            <a:endParaRPr lang="de-DE"/>
          </a:p>
          <a:p>
            <a:pPr lvl="0"/>
            <a:endParaRPr lang="de-DE"/>
          </a:p>
          <a:p>
            <a:pPr lvl="0"/>
            <a:r>
              <a:rPr lang="de-DE"/>
              <a:t>pioniervorhaben_transformationen@volkswagenstiftung.de</a:t>
            </a:r>
          </a:p>
          <a:p>
            <a:pPr lvl="0"/>
            <a:r>
              <a:rPr lang="de-DE"/>
              <a:t>www.volkswagenstiftung.de/en</a:t>
            </a:r>
          </a:p>
          <a:p>
            <a:endParaRPr lang="de-DE"/>
          </a:p>
        </p:txBody>
      </p:sp>
      <p:sp>
        <p:nvSpPr>
          <p:cNvPr id="13" name="Textplatzhalter 12"/>
          <p:cNvSpPr>
            <a:spLocks noGrp="1"/>
          </p:cNvSpPr>
          <p:nvPr>
            <p:ph type="body" sz="quarter" idx="19"/>
          </p:nvPr>
        </p:nvSpPr>
        <p:spPr>
          <a:xfrm>
            <a:off x="1281702" y="2382956"/>
            <a:ext cx="3947120" cy="2009750"/>
          </a:xfrm>
        </p:spPr>
        <p:txBody>
          <a:bodyPr/>
          <a:lstStyle/>
          <a:p>
            <a:r>
              <a:rPr lang="de-DE"/>
              <a:t>Cora Schaffert-Ziegenbalg</a:t>
            </a:r>
          </a:p>
          <a:p>
            <a:r>
              <a:rPr lang="de-DE"/>
              <a:t>Silke Bertram</a:t>
            </a:r>
          </a:p>
          <a:p>
            <a:r>
              <a:rPr lang="de-DE"/>
              <a:t>Matthias Nöllenburg</a:t>
            </a:r>
          </a:p>
          <a:p>
            <a:r>
              <a:rPr lang="de-DE"/>
              <a:t>Nicole Richter</a:t>
            </a:r>
          </a:p>
        </p:txBody>
      </p:sp>
      <p:sp>
        <p:nvSpPr>
          <p:cNvPr id="14" name="Textplatzhalter 13"/>
          <p:cNvSpPr>
            <a:spLocks noGrp="1"/>
          </p:cNvSpPr>
          <p:nvPr>
            <p:ph type="body" sz="quarter" idx="20"/>
          </p:nvPr>
        </p:nvSpPr>
        <p:spPr/>
        <p:txBody>
          <a:bodyPr/>
          <a:lstStyle/>
          <a:p>
            <a:pPr>
              <a:spcBef>
                <a:spcPts val="0"/>
              </a:spcBef>
            </a:pPr>
            <a:r>
              <a:rPr lang="de-DE"/>
              <a:t>Image </a:t>
            </a:r>
            <a:r>
              <a:rPr lang="de-DE" err="1"/>
              <a:t>sources</a:t>
            </a:r>
            <a:r>
              <a:rPr lang="de-DE"/>
              <a:t>: Thomas Bach, Philip Bartz, Felix </a:t>
            </a:r>
            <a:r>
              <a:rPr lang="de-DE" err="1"/>
              <a:t>Seuffert</a:t>
            </a:r>
            <a:r>
              <a:rPr lang="de-DE"/>
              <a:t>, Franz Bischof, </a:t>
            </a:r>
            <a:r>
              <a:rPr lang="de-DE" err="1"/>
              <a:t>AdobeStock</a:t>
            </a:r>
            <a:endParaRPr lang="de-DE"/>
          </a:p>
        </p:txBody>
      </p:sp>
    </p:spTree>
    <p:extLst>
      <p:ext uri="{BB962C8B-B14F-4D97-AF65-F5344CB8AC3E}">
        <p14:creationId xmlns:p14="http://schemas.microsoft.com/office/powerpoint/2010/main" val="365784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8"/>
          <p:cNvSpPr>
            <a:spLocks noGrp="1"/>
          </p:cNvSpPr>
          <p:nvPr>
            <p:ph type="body" sz="quarter" idx="14"/>
          </p:nvPr>
        </p:nvSpPr>
        <p:spPr>
          <a:xfrm>
            <a:off x="2214079" y="1820070"/>
            <a:ext cx="2947006" cy="666275"/>
          </a:xfrm>
        </p:spPr>
        <p:txBody>
          <a:bodyPr/>
          <a:lstStyle/>
          <a:p>
            <a:r>
              <a:rPr lang="de-DE" err="1"/>
              <a:t>Funding</a:t>
            </a:r>
            <a:r>
              <a:rPr lang="de-DE"/>
              <a:t> </a:t>
            </a:r>
            <a:r>
              <a:rPr lang="de-DE" err="1"/>
              <a:t>Strategy</a:t>
            </a:r>
            <a:endParaRPr lang="de-DE"/>
          </a:p>
        </p:txBody>
      </p:sp>
      <p:sp>
        <p:nvSpPr>
          <p:cNvPr id="5" name="Textplatzhalter 1"/>
          <p:cNvSpPr txBox="1">
            <a:spLocks/>
          </p:cNvSpPr>
          <p:nvPr/>
        </p:nvSpPr>
        <p:spPr>
          <a:xfrm>
            <a:off x="1488368" y="1346062"/>
            <a:ext cx="193625" cy="332399"/>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3</a:t>
            </a:r>
          </a:p>
        </p:txBody>
      </p:sp>
      <p:grpSp>
        <p:nvGrpSpPr>
          <p:cNvPr id="12" name="Gruppieren 11"/>
          <p:cNvGrpSpPr/>
          <p:nvPr/>
        </p:nvGrpSpPr>
        <p:grpSpPr>
          <a:xfrm rot="16200000">
            <a:off x="6334219" y="1607278"/>
            <a:ext cx="2503776" cy="2690421"/>
            <a:chOff x="6144967" y="2596580"/>
            <a:chExt cx="1239371" cy="1239371"/>
          </a:xfrm>
        </p:grpSpPr>
        <p:sp>
          <p:nvSpPr>
            <p:cNvPr id="13" name="Träne 12"/>
            <p:cNvSpPr/>
            <p:nvPr/>
          </p:nvSpPr>
          <p:spPr>
            <a:xfrm rot="10800000">
              <a:off x="6144967" y="2596580"/>
              <a:ext cx="1239371" cy="1239371"/>
            </a:xfrm>
            <a:prstGeom prst="teardrop">
              <a:avLst/>
            </a:prstGeom>
            <a:solidFill>
              <a:srgbClr val="66D6EE"/>
            </a:solidFill>
            <a:ln w="9525" cap="flat" cmpd="sng" algn="ctr">
              <a:solidFill>
                <a:srgbClr val="66D6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a:p>
          </p:txBody>
        </p:sp>
        <p:sp>
          <p:nvSpPr>
            <p:cNvPr id="14" name="Träne 13"/>
            <p:cNvSpPr/>
            <p:nvPr/>
          </p:nvSpPr>
          <p:spPr>
            <a:xfrm>
              <a:off x="6144967" y="2596580"/>
              <a:ext cx="1239371" cy="1239371"/>
            </a:xfrm>
            <a:prstGeom prst="teardrop">
              <a:avLst/>
            </a:prstGeom>
            <a:solidFill>
              <a:srgbClr val="66D6EE"/>
            </a:solidFill>
            <a:ln w="9525" cap="flat" cmpd="sng" algn="ctr">
              <a:solidFill>
                <a:srgbClr val="66D6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a:p>
          </p:txBody>
        </p:sp>
      </p:grpSp>
      <p:grpSp>
        <p:nvGrpSpPr>
          <p:cNvPr id="15" name="Gruppieren 14"/>
          <p:cNvGrpSpPr/>
          <p:nvPr/>
        </p:nvGrpSpPr>
        <p:grpSpPr>
          <a:xfrm rot="10800000">
            <a:off x="6021418" y="4347926"/>
            <a:ext cx="2909889" cy="2412800"/>
            <a:chOff x="6144967" y="2596580"/>
            <a:chExt cx="1239371" cy="1239371"/>
          </a:xfrm>
        </p:grpSpPr>
        <p:sp>
          <p:nvSpPr>
            <p:cNvPr id="16" name="Träne 15"/>
            <p:cNvSpPr/>
            <p:nvPr/>
          </p:nvSpPr>
          <p:spPr>
            <a:xfrm rot="10800000">
              <a:off x="6144967" y="2596580"/>
              <a:ext cx="1239371" cy="1239371"/>
            </a:xfrm>
            <a:prstGeom prst="teardrop">
              <a:avLst/>
            </a:prstGeom>
            <a:solidFill>
              <a:srgbClr val="66D6EE"/>
            </a:solidFill>
            <a:ln w="9525" cap="flat" cmpd="sng" algn="ctr">
              <a:solidFill>
                <a:srgbClr val="66D6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a:p>
          </p:txBody>
        </p:sp>
        <p:sp>
          <p:nvSpPr>
            <p:cNvPr id="17" name="Träne 16"/>
            <p:cNvSpPr/>
            <p:nvPr/>
          </p:nvSpPr>
          <p:spPr>
            <a:xfrm>
              <a:off x="6144967" y="2596580"/>
              <a:ext cx="1239371" cy="1239371"/>
            </a:xfrm>
            <a:prstGeom prst="teardrop">
              <a:avLst/>
            </a:prstGeom>
            <a:solidFill>
              <a:srgbClr val="66D6EE"/>
            </a:solidFill>
            <a:ln w="9525" cap="flat" cmpd="sng" algn="ctr">
              <a:solidFill>
                <a:srgbClr val="66D6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a:p>
          </p:txBody>
        </p:sp>
      </p:grpSp>
      <p:grpSp>
        <p:nvGrpSpPr>
          <p:cNvPr id="18" name="Gruppieren 17"/>
          <p:cNvGrpSpPr/>
          <p:nvPr/>
        </p:nvGrpSpPr>
        <p:grpSpPr>
          <a:xfrm rot="5400000">
            <a:off x="9338956" y="4121042"/>
            <a:ext cx="2412794" cy="2866574"/>
            <a:chOff x="6144967" y="2596580"/>
            <a:chExt cx="1239371" cy="1239371"/>
          </a:xfrm>
        </p:grpSpPr>
        <p:sp>
          <p:nvSpPr>
            <p:cNvPr id="20" name="Träne 19"/>
            <p:cNvSpPr/>
            <p:nvPr/>
          </p:nvSpPr>
          <p:spPr>
            <a:xfrm rot="10800000">
              <a:off x="6144967" y="2596580"/>
              <a:ext cx="1239371" cy="1239371"/>
            </a:xfrm>
            <a:prstGeom prst="teardrop">
              <a:avLst/>
            </a:prstGeom>
            <a:solidFill>
              <a:srgbClr val="66D6EE"/>
            </a:solidFill>
            <a:ln w="9525" cap="flat" cmpd="sng" algn="ctr">
              <a:solidFill>
                <a:srgbClr val="66D6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a:p>
          </p:txBody>
        </p:sp>
        <p:sp>
          <p:nvSpPr>
            <p:cNvPr id="22" name="Träne 21"/>
            <p:cNvSpPr/>
            <p:nvPr/>
          </p:nvSpPr>
          <p:spPr>
            <a:xfrm>
              <a:off x="6144967" y="2596580"/>
              <a:ext cx="1239371" cy="1239371"/>
            </a:xfrm>
            <a:prstGeom prst="teardrop">
              <a:avLst/>
            </a:prstGeom>
            <a:solidFill>
              <a:srgbClr val="66D6EE"/>
            </a:solidFill>
            <a:ln w="9525" cap="flat" cmpd="sng" algn="ctr">
              <a:solidFill>
                <a:srgbClr val="66D6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a:p>
          </p:txBody>
        </p:sp>
      </p:grpSp>
      <p:sp>
        <p:nvSpPr>
          <p:cNvPr id="23" name="Textplatzhalter 8"/>
          <p:cNvSpPr txBox="1">
            <a:spLocks/>
          </p:cNvSpPr>
          <p:nvPr/>
        </p:nvSpPr>
        <p:spPr>
          <a:xfrm>
            <a:off x="6250071" y="2094841"/>
            <a:ext cx="2452581" cy="1715294"/>
          </a:xfrm>
          <a:prstGeom prst="rect">
            <a:avLst/>
          </a:prstGeom>
        </p:spPr>
        <p:txBody>
          <a:bodyPr lIns="18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600"/>
              </a:spcBef>
              <a:buNone/>
              <a:defRPr/>
            </a:pPr>
            <a:r>
              <a:rPr lang="de-DE" sz="1400" b="1">
                <a:solidFill>
                  <a:prstClr val="white"/>
                </a:solidFill>
              </a:rPr>
              <a:t>Providing </a:t>
            </a:r>
            <a:r>
              <a:rPr lang="de-DE" sz="1400" b="1" err="1">
                <a:solidFill>
                  <a:prstClr val="white"/>
                </a:solidFill>
              </a:rPr>
              <a:t>impetus</a:t>
            </a:r>
            <a:endParaRPr lang="de-DE" sz="1400" b="1">
              <a:solidFill>
                <a:prstClr val="white"/>
              </a:solidFill>
            </a:endParaRPr>
          </a:p>
          <a:p>
            <a:pPr marL="0" lvl="0" indent="0">
              <a:spcBef>
                <a:spcPts val="600"/>
              </a:spcBef>
              <a:buNone/>
              <a:defRPr/>
            </a:pPr>
            <a:r>
              <a:rPr lang="en-US" sz="1400">
                <a:solidFill>
                  <a:srgbClr val="102B61"/>
                </a:solidFill>
              </a:rPr>
              <a:t>The Foundation paves the way for subsequent, broad-base </a:t>
            </a:r>
            <a:r>
              <a:rPr lang="de-DE" sz="1400" err="1">
                <a:solidFill>
                  <a:srgbClr val="102B61"/>
                </a:solidFill>
              </a:rPr>
              <a:t>funding</a:t>
            </a:r>
            <a:r>
              <a:rPr lang="de-DE" sz="1400">
                <a:solidFill>
                  <a:srgbClr val="102B61"/>
                </a:solidFill>
              </a:rPr>
              <a:t> </a:t>
            </a:r>
            <a:r>
              <a:rPr lang="de-DE" sz="1400" err="1">
                <a:solidFill>
                  <a:srgbClr val="102B61"/>
                </a:solidFill>
              </a:rPr>
              <a:t>by</a:t>
            </a:r>
            <a:r>
              <a:rPr lang="de-DE" sz="1400">
                <a:solidFill>
                  <a:srgbClr val="102B61"/>
                </a:solidFill>
              </a:rPr>
              <a:t> </a:t>
            </a:r>
            <a:r>
              <a:rPr lang="de-DE" sz="1400" err="1">
                <a:solidFill>
                  <a:srgbClr val="102B61"/>
                </a:solidFill>
              </a:rPr>
              <a:t>other</a:t>
            </a:r>
            <a:r>
              <a:rPr lang="de-DE" sz="1400">
                <a:solidFill>
                  <a:srgbClr val="102B61"/>
                </a:solidFill>
              </a:rPr>
              <a:t> </a:t>
            </a:r>
            <a:r>
              <a:rPr lang="de-DE" sz="1400" err="1">
                <a:solidFill>
                  <a:srgbClr val="102B61"/>
                </a:solidFill>
              </a:rPr>
              <a:t>players</a:t>
            </a:r>
            <a:r>
              <a:rPr lang="de-DE" sz="1400">
                <a:solidFill>
                  <a:srgbClr val="102B61"/>
                </a:solidFill>
              </a:rPr>
              <a:t>.</a:t>
            </a:r>
          </a:p>
          <a:p>
            <a:pPr marL="0" indent="0">
              <a:buNone/>
            </a:pPr>
            <a:endParaRPr lang="de-DE" sz="1400"/>
          </a:p>
        </p:txBody>
      </p:sp>
      <p:sp>
        <p:nvSpPr>
          <p:cNvPr id="26" name="Textplatzhalter 20"/>
          <p:cNvSpPr>
            <a:spLocks noGrp="1"/>
          </p:cNvSpPr>
          <p:nvPr>
            <p:ph type="body" sz="quarter" idx="16"/>
          </p:nvPr>
        </p:nvSpPr>
        <p:spPr>
          <a:xfrm>
            <a:off x="2208546" y="2446949"/>
            <a:ext cx="3880902" cy="1757428"/>
          </a:xfrm>
        </p:spPr>
        <p:txBody>
          <a:bodyPr/>
          <a:lstStyle/>
          <a:p>
            <a:pPr marL="0" indent="0">
              <a:buNone/>
            </a:pPr>
            <a:r>
              <a:rPr lang="en-US"/>
              <a:t>In its funding practice, the Foundation is guided by four fundamental guidelines.</a:t>
            </a:r>
            <a:endParaRPr lang="de-DE"/>
          </a:p>
        </p:txBody>
      </p:sp>
      <p:sp>
        <p:nvSpPr>
          <p:cNvPr id="28" name="Textplatzhalter 9"/>
          <p:cNvSpPr txBox="1">
            <a:spLocks/>
          </p:cNvSpPr>
          <p:nvPr/>
        </p:nvSpPr>
        <p:spPr>
          <a:xfrm>
            <a:off x="6513572" y="4617671"/>
            <a:ext cx="2386515" cy="1873310"/>
          </a:xfrm>
          <a:prstGeom prst="rect">
            <a:avLst/>
          </a:prstGeom>
        </p:spPr>
        <p:txBody>
          <a:bodyPr lIns="18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600" b="1" i="0" u="none" strike="noStrike" kern="1200" cap="none" spc="0" normalizeH="0" baseline="0" noProof="0" err="1">
                <a:ln>
                  <a:noFill/>
                </a:ln>
                <a:solidFill>
                  <a:prstClr val="white"/>
                </a:solidFill>
                <a:effectLst/>
                <a:uLnTx/>
                <a:uFillTx/>
                <a:latin typeface="Arial" panose="020B0604020202020204"/>
                <a:ea typeface="+mn-ea"/>
                <a:cs typeface="+mn-cs"/>
              </a:rPr>
              <a:t>Crossing</a:t>
            </a:r>
            <a:r>
              <a:rPr kumimoji="0" lang="de-DE" sz="1600" b="1" i="0" u="none" strike="noStrike" kern="1200" cap="none" spc="0" normalizeH="0" baseline="0" noProof="0">
                <a:ln>
                  <a:noFill/>
                </a:ln>
                <a:solidFill>
                  <a:prstClr val="white"/>
                </a:solidFill>
                <a:effectLst/>
                <a:uLnTx/>
                <a:uFillTx/>
                <a:latin typeface="Arial" panose="020B0604020202020204"/>
                <a:ea typeface="+mn-ea"/>
                <a:cs typeface="+mn-cs"/>
              </a:rPr>
              <a:t> </a:t>
            </a:r>
            <a:r>
              <a:rPr kumimoji="0" lang="de-DE" sz="1600" b="1" i="0" u="none" strike="noStrike" kern="1200" cap="none" spc="0" normalizeH="0" baseline="0" noProof="0" err="1">
                <a:ln>
                  <a:noFill/>
                </a:ln>
                <a:solidFill>
                  <a:prstClr val="white"/>
                </a:solidFill>
                <a:effectLst/>
                <a:uLnTx/>
                <a:uFillTx/>
                <a:latin typeface="Arial" panose="020B0604020202020204"/>
                <a:ea typeface="+mn-ea"/>
                <a:cs typeface="+mn-cs"/>
              </a:rPr>
              <a:t>borders</a:t>
            </a:r>
            <a:endParaRPr kumimoji="0" lang="de-DE" sz="1600" b="1"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02B61"/>
                </a:solidFill>
                <a:effectLst/>
                <a:uLnTx/>
                <a:uFillTx/>
                <a:latin typeface="Arial" panose="020B0604020202020204"/>
                <a:ea typeface="+mn-ea"/>
                <a:cs typeface="+mn-cs"/>
              </a:rPr>
              <a:t>The Foundation helps to overcome borders – between disciplines and research fields, between countries and cultures, between science and society. </a:t>
            </a:r>
            <a:endParaRPr kumimoji="0" lang="de-DE" sz="1400" b="0" i="0" u="none" strike="noStrike" kern="1200" cap="none" spc="0" normalizeH="0" baseline="0" noProof="0">
              <a:ln>
                <a:noFill/>
              </a:ln>
              <a:solidFill>
                <a:srgbClr val="102B61"/>
              </a:solidFill>
              <a:effectLst/>
              <a:uLnTx/>
              <a:uFillTx/>
              <a:latin typeface="Arial" panose="020B0604020202020204"/>
              <a:ea typeface="+mn-ea"/>
              <a:cs typeface="+mn-cs"/>
            </a:endParaRPr>
          </a:p>
        </p:txBody>
      </p:sp>
      <p:sp>
        <p:nvSpPr>
          <p:cNvPr id="29" name="Textplatzhalter 20"/>
          <p:cNvSpPr txBox="1">
            <a:spLocks/>
          </p:cNvSpPr>
          <p:nvPr/>
        </p:nvSpPr>
        <p:spPr>
          <a:xfrm>
            <a:off x="9310850" y="4644649"/>
            <a:ext cx="2698270" cy="1794705"/>
          </a:xfrm>
          <a:prstGeom prst="rect">
            <a:avLst/>
          </a:prstGeom>
        </p:spPr>
        <p:txBody>
          <a:bodyPr lIns="180000"/>
          <a:lstStyle>
            <a:lvl1pPr marL="285750" indent="-285750" algn="l" defTabSz="914400" rtl="0" eaLnBrk="1" latinLnBrk="0" hangingPunct="1">
              <a:lnSpc>
                <a:spcPct val="90000"/>
              </a:lnSpc>
              <a:spcBef>
                <a:spcPts val="800"/>
              </a:spcBef>
              <a:spcAft>
                <a:spcPts val="800"/>
              </a:spcAft>
              <a:buFontTx/>
              <a:buBlip>
                <a:blip r:embed="rId2"/>
              </a:buBlip>
              <a:defRPr sz="1800" kern="1200" baseline="0">
                <a:solidFill>
                  <a:srgbClr val="102B6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1600" b="1" i="0" u="none" strike="noStrike" kern="1200" cap="none" spc="0" normalizeH="0" baseline="0" noProof="0" err="1">
                <a:ln>
                  <a:noFill/>
                </a:ln>
                <a:solidFill>
                  <a:prstClr val="white"/>
                </a:solidFill>
                <a:effectLst/>
                <a:uLnTx/>
                <a:uFillTx/>
                <a:latin typeface="Arial" panose="020B0604020202020204"/>
                <a:ea typeface="+mn-ea"/>
                <a:cs typeface="Arial" panose="020B0604020202020204" pitchFamily="34" charset="0"/>
              </a:rPr>
              <a:t>Shaping</a:t>
            </a:r>
            <a:r>
              <a:rPr kumimoji="0" lang="de-DE" sz="1600" b="1" i="0" u="none" strike="noStrike" kern="1200" cap="none" spc="0" normalizeH="0" baseline="0" noProof="0">
                <a:ln>
                  <a:noFill/>
                </a:ln>
                <a:solidFill>
                  <a:prstClr val="white"/>
                </a:solidFill>
                <a:effectLst/>
                <a:uLnTx/>
                <a:uFillTx/>
                <a:latin typeface="Arial" panose="020B0604020202020204"/>
                <a:ea typeface="+mn-ea"/>
                <a:cs typeface="Arial" panose="020B0604020202020204" pitchFamily="34" charset="0"/>
              </a:rPr>
              <a:t> </a:t>
            </a:r>
            <a:r>
              <a:rPr kumimoji="0" lang="de-DE" sz="1600" b="1" i="0" u="none" strike="noStrike" kern="1200" cap="none" spc="0" normalizeH="0" baseline="0" noProof="0" err="1">
                <a:ln>
                  <a:noFill/>
                </a:ln>
                <a:solidFill>
                  <a:prstClr val="white"/>
                </a:solidFill>
                <a:effectLst/>
                <a:uLnTx/>
                <a:uFillTx/>
                <a:latin typeface="Arial" panose="020B0604020202020204"/>
                <a:ea typeface="+mn-ea"/>
                <a:cs typeface="Arial" panose="020B0604020202020204" pitchFamily="34" charset="0"/>
              </a:rPr>
              <a:t>structures</a:t>
            </a:r>
            <a:endParaRPr kumimoji="0" lang="de-DE"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800"/>
              </a:spcBef>
              <a:spcAft>
                <a:spcPts val="800"/>
              </a:spcAft>
              <a:buClrTx/>
              <a:buSzTx/>
              <a:buFontTx/>
              <a:buNone/>
              <a:tabLst/>
              <a:defRPr/>
            </a:pPr>
            <a:r>
              <a:rPr kumimoji="0" lang="en-US" sz="1400" b="0" i="0" u="none" strike="noStrike" kern="1200" cap="none" spc="0" normalizeH="0" baseline="0" noProof="0">
                <a:ln>
                  <a:noFill/>
                </a:ln>
                <a:solidFill>
                  <a:srgbClr val="102B61"/>
                </a:solidFill>
                <a:effectLst/>
                <a:uLnTx/>
                <a:uFillTx/>
                <a:latin typeface="Arial" panose="020B0604020202020204" pitchFamily="34" charset="0"/>
                <a:ea typeface="+mn-ea"/>
                <a:cs typeface="Arial" panose="020B0604020202020204" pitchFamily="34" charset="0"/>
              </a:rPr>
              <a:t>The Foundation continually evaluates the intended stimulating effect of its funding projects and instruments.</a:t>
            </a:r>
            <a:endParaRPr kumimoji="0" lang="de-DE" sz="1400" b="0" i="0" u="none" strike="noStrike" kern="1200" cap="none" spc="0" normalizeH="0" baseline="0" noProof="0">
              <a:ln>
                <a:noFill/>
              </a:ln>
              <a:solidFill>
                <a:srgbClr val="102B61"/>
              </a:solidFill>
              <a:effectLst/>
              <a:uLnTx/>
              <a:uFillTx/>
              <a:latin typeface="Arial" panose="020B0604020202020204" pitchFamily="34" charset="0"/>
              <a:ea typeface="+mn-ea"/>
              <a:cs typeface="Arial" panose="020B0604020202020204" pitchFamily="34" charset="0"/>
            </a:endParaRPr>
          </a:p>
        </p:txBody>
      </p:sp>
      <p:grpSp>
        <p:nvGrpSpPr>
          <p:cNvPr id="25" name="Gruppieren 24"/>
          <p:cNvGrpSpPr/>
          <p:nvPr/>
        </p:nvGrpSpPr>
        <p:grpSpPr>
          <a:xfrm>
            <a:off x="9112065" y="1678461"/>
            <a:ext cx="2757881" cy="2525916"/>
            <a:chOff x="6144967" y="2596580"/>
            <a:chExt cx="1239371" cy="1239371"/>
          </a:xfrm>
        </p:grpSpPr>
        <p:sp>
          <p:nvSpPr>
            <p:cNvPr id="27" name="Träne 26"/>
            <p:cNvSpPr/>
            <p:nvPr/>
          </p:nvSpPr>
          <p:spPr>
            <a:xfrm rot="10800000">
              <a:off x="6144967" y="2596580"/>
              <a:ext cx="1239371" cy="1239371"/>
            </a:xfrm>
            <a:prstGeom prst="teardrop">
              <a:avLst/>
            </a:prstGeom>
            <a:solidFill>
              <a:srgbClr val="66D6EE"/>
            </a:solidFill>
            <a:ln w="9525" cap="flat" cmpd="sng" algn="ctr">
              <a:solidFill>
                <a:srgbClr val="66D6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a:p>
          </p:txBody>
        </p:sp>
        <p:sp>
          <p:nvSpPr>
            <p:cNvPr id="30" name="Träne 29"/>
            <p:cNvSpPr/>
            <p:nvPr/>
          </p:nvSpPr>
          <p:spPr>
            <a:xfrm>
              <a:off x="6144967" y="2596580"/>
              <a:ext cx="1239371" cy="1239371"/>
            </a:xfrm>
            <a:prstGeom prst="teardrop">
              <a:avLst/>
            </a:prstGeom>
            <a:solidFill>
              <a:srgbClr val="66D6EE"/>
            </a:solidFill>
            <a:ln w="9525" cap="flat" cmpd="sng" algn="ctr">
              <a:solidFill>
                <a:srgbClr val="66D6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de-DE"/>
            </a:p>
          </p:txBody>
        </p:sp>
      </p:grpSp>
      <p:pic>
        <p:nvPicPr>
          <p:cNvPr id="31" name="Grafik 30"/>
          <p:cNvPicPr>
            <a:picLocks noChangeAspect="1"/>
          </p:cNvPicPr>
          <p:nvPr/>
        </p:nvPicPr>
        <p:blipFill>
          <a:blip r:embed="rId3"/>
          <a:stretch>
            <a:fillRect/>
          </a:stretch>
        </p:blipFill>
        <p:spPr>
          <a:xfrm>
            <a:off x="9310850" y="2126004"/>
            <a:ext cx="2343041" cy="3475021"/>
          </a:xfrm>
          <a:prstGeom prst="rect">
            <a:avLst/>
          </a:prstGeom>
        </p:spPr>
      </p:pic>
    </p:spTree>
    <p:extLst>
      <p:ext uri="{BB962C8B-B14F-4D97-AF65-F5344CB8AC3E}">
        <p14:creationId xmlns:p14="http://schemas.microsoft.com/office/powerpoint/2010/main" val="304244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6"/>
          </p:nvPr>
        </p:nvSpPr>
        <p:spPr>
          <a:xfrm>
            <a:off x="2255931" y="1184716"/>
            <a:ext cx="4355884" cy="666275"/>
          </a:xfrm>
          <a:prstGeom prst="rect">
            <a:avLst/>
          </a:prstGeom>
        </p:spPr>
        <p:txBody>
          <a:bodyPr/>
          <a:lstStyle/>
          <a:p>
            <a:r>
              <a:rPr lang="de-DE" err="1"/>
              <a:t>Funding</a:t>
            </a:r>
            <a:r>
              <a:rPr lang="de-DE"/>
              <a:t> </a:t>
            </a:r>
            <a:r>
              <a:rPr lang="de-DE" err="1"/>
              <a:t>structure</a:t>
            </a:r>
            <a:r>
              <a:rPr lang="de-DE"/>
              <a:t> at a </a:t>
            </a:r>
            <a:r>
              <a:rPr lang="de-DE" err="1"/>
              <a:t>glance</a:t>
            </a:r>
            <a:endParaRPr lang="de-DE"/>
          </a:p>
        </p:txBody>
      </p:sp>
      <p:sp>
        <p:nvSpPr>
          <p:cNvPr id="10" name="Abgerundetes Rechteck 9"/>
          <p:cNvSpPr/>
          <p:nvPr/>
        </p:nvSpPr>
        <p:spPr>
          <a:xfrm>
            <a:off x="3186066" y="3611129"/>
            <a:ext cx="2621948" cy="1043131"/>
          </a:xfrm>
          <a:prstGeom prst="roundRect">
            <a:avLst/>
          </a:prstGeom>
          <a:solidFill>
            <a:srgbClr val="102B61"/>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ctr"/>
            <a:r>
              <a:rPr lang="de-DE" sz="1200" b="1">
                <a:solidFill>
                  <a:srgbClr val="66D6EE"/>
                </a:solidFill>
                <a:latin typeface="Arial" panose="020B0604020202020204" pitchFamily="34" charset="0"/>
                <a:cs typeface="Arial" panose="020B0604020202020204" pitchFamily="34" charset="0"/>
              </a:rPr>
              <a:t>Profile </a:t>
            </a:r>
            <a:r>
              <a:rPr lang="de-DE" sz="1200" b="1" err="1">
                <a:solidFill>
                  <a:srgbClr val="66D6EE"/>
                </a:solidFill>
                <a:latin typeface="Arial" panose="020B0604020202020204" pitchFamily="34" charset="0"/>
                <a:cs typeface="Arial" panose="020B0604020202020204" pitchFamily="34" charset="0"/>
              </a:rPr>
              <a:t>area</a:t>
            </a:r>
            <a:endParaRPr lang="de-DE" sz="1200" b="1">
              <a:solidFill>
                <a:srgbClr val="66D6EE"/>
              </a:solidFill>
              <a:latin typeface="Arial" panose="020B0604020202020204" pitchFamily="34" charset="0"/>
              <a:cs typeface="Arial" panose="020B0604020202020204" pitchFamily="34" charset="0"/>
            </a:endParaRPr>
          </a:p>
          <a:p>
            <a:pPr algn="ctr"/>
            <a:r>
              <a:rPr lang="de-DE" sz="1700" err="1">
                <a:latin typeface="Arial" panose="020B0604020202020204" pitchFamily="34" charset="0"/>
                <a:cs typeface="Arial" panose="020B0604020202020204" pitchFamily="34" charset="0"/>
              </a:rPr>
              <a:t>Societal</a:t>
            </a:r>
            <a:endParaRPr lang="de-DE" sz="1700">
              <a:latin typeface="Arial" panose="020B0604020202020204" pitchFamily="34" charset="0"/>
              <a:cs typeface="Arial" panose="020B0604020202020204" pitchFamily="34" charset="0"/>
            </a:endParaRPr>
          </a:p>
          <a:p>
            <a:pPr algn="ctr"/>
            <a:r>
              <a:rPr lang="de-DE" sz="1700" err="1">
                <a:latin typeface="Arial" panose="020B0604020202020204" pitchFamily="34" charset="0"/>
                <a:cs typeface="Arial" panose="020B0604020202020204" pitchFamily="34" charset="0"/>
              </a:rPr>
              <a:t>Transformations</a:t>
            </a:r>
            <a:endParaRPr lang="de-DE" sz="1700">
              <a:latin typeface="Arial" panose="020B0604020202020204" pitchFamily="34" charset="0"/>
              <a:cs typeface="Arial" panose="020B0604020202020204" pitchFamily="34" charset="0"/>
            </a:endParaRPr>
          </a:p>
        </p:txBody>
      </p:sp>
      <p:sp>
        <p:nvSpPr>
          <p:cNvPr id="15" name="Abgerundetes Rechteck 14"/>
          <p:cNvSpPr/>
          <p:nvPr/>
        </p:nvSpPr>
        <p:spPr>
          <a:xfrm>
            <a:off x="3174472" y="2252519"/>
            <a:ext cx="2621947" cy="1043131"/>
          </a:xfrm>
          <a:prstGeom prst="roundRect">
            <a:avLst/>
          </a:prstGeom>
          <a:solidFill>
            <a:srgbClr val="102B61"/>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ctr"/>
            <a:r>
              <a:rPr lang="de-DE" sz="1200" b="1">
                <a:solidFill>
                  <a:srgbClr val="66D6EE"/>
                </a:solidFill>
                <a:latin typeface="Arial" panose="020B0604020202020204" pitchFamily="34" charset="0"/>
                <a:cs typeface="Arial" panose="020B0604020202020204" pitchFamily="34" charset="0"/>
              </a:rPr>
              <a:t>Profile </a:t>
            </a:r>
            <a:r>
              <a:rPr lang="de-DE" sz="1200" b="1" err="1">
                <a:solidFill>
                  <a:srgbClr val="66D6EE"/>
                </a:solidFill>
                <a:latin typeface="Arial" panose="020B0604020202020204" pitchFamily="34" charset="0"/>
                <a:cs typeface="Arial" panose="020B0604020202020204" pitchFamily="34" charset="0"/>
              </a:rPr>
              <a:t>area</a:t>
            </a:r>
            <a:endParaRPr lang="de-DE" sz="1200" b="1">
              <a:solidFill>
                <a:srgbClr val="66D6EE"/>
              </a:solidFill>
              <a:latin typeface="Arial" panose="020B0604020202020204" pitchFamily="34" charset="0"/>
              <a:cs typeface="Arial" panose="020B0604020202020204" pitchFamily="34" charset="0"/>
            </a:endParaRPr>
          </a:p>
          <a:p>
            <a:pPr algn="ctr"/>
            <a:r>
              <a:rPr lang="de-DE" sz="1700">
                <a:latin typeface="Arial" panose="020B0604020202020204" pitchFamily="34" charset="0"/>
                <a:cs typeface="Arial" panose="020B0604020202020204" pitchFamily="34" charset="0"/>
              </a:rPr>
              <a:t>Exploration</a:t>
            </a:r>
          </a:p>
        </p:txBody>
      </p:sp>
      <p:sp>
        <p:nvSpPr>
          <p:cNvPr id="16" name="Abgerundetes Rechteck 15"/>
          <p:cNvSpPr/>
          <p:nvPr/>
        </p:nvSpPr>
        <p:spPr>
          <a:xfrm>
            <a:off x="3186066" y="4969739"/>
            <a:ext cx="2633542" cy="1043131"/>
          </a:xfrm>
          <a:prstGeom prst="roundRect">
            <a:avLst/>
          </a:prstGeom>
          <a:solidFill>
            <a:srgbClr val="102B61"/>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ctr"/>
            <a:r>
              <a:rPr lang="de-DE" sz="1200" b="1">
                <a:solidFill>
                  <a:srgbClr val="66D6EE"/>
                </a:solidFill>
                <a:latin typeface="Arial" panose="020B0604020202020204" pitchFamily="34" charset="0"/>
                <a:cs typeface="Arial" panose="020B0604020202020204" pitchFamily="34" charset="0"/>
              </a:rPr>
              <a:t>Profile </a:t>
            </a:r>
            <a:r>
              <a:rPr lang="de-DE" sz="1200" b="1" err="1">
                <a:solidFill>
                  <a:srgbClr val="66D6EE"/>
                </a:solidFill>
                <a:latin typeface="Arial" panose="020B0604020202020204" pitchFamily="34" charset="0"/>
                <a:cs typeface="Arial" panose="020B0604020202020204" pitchFamily="34" charset="0"/>
              </a:rPr>
              <a:t>area</a:t>
            </a:r>
            <a:endParaRPr lang="de-DE" sz="1200" b="1">
              <a:solidFill>
                <a:srgbClr val="66D6EE"/>
              </a:solidFill>
              <a:latin typeface="Arial" panose="020B0604020202020204" pitchFamily="34" charset="0"/>
              <a:cs typeface="Arial" panose="020B0604020202020204" pitchFamily="34" charset="0"/>
            </a:endParaRPr>
          </a:p>
          <a:p>
            <a:pPr algn="ctr"/>
            <a:r>
              <a:rPr lang="de-DE" sz="1700">
                <a:latin typeface="Arial" panose="020B0604020202020204" pitchFamily="34" charset="0"/>
                <a:cs typeface="Arial" panose="020B0604020202020204" pitchFamily="34" charset="0"/>
              </a:rPr>
              <a:t>Understanding </a:t>
            </a:r>
            <a:r>
              <a:rPr lang="de-DE" sz="1700" err="1">
                <a:latin typeface="Arial" panose="020B0604020202020204" pitchFamily="34" charset="0"/>
                <a:cs typeface="Arial" panose="020B0604020202020204" pitchFamily="34" charset="0"/>
              </a:rPr>
              <a:t>research</a:t>
            </a:r>
            <a:r>
              <a:rPr lang="de-DE" sz="1700">
                <a:latin typeface="Arial" panose="020B0604020202020204" pitchFamily="34" charset="0"/>
                <a:cs typeface="Arial" panose="020B0604020202020204" pitchFamily="34" charset="0"/>
              </a:rPr>
              <a:t>-</a:t>
            </a:r>
          </a:p>
          <a:p>
            <a:pPr algn="ctr"/>
            <a:r>
              <a:rPr lang="de-DE" sz="1200">
                <a:latin typeface="Arial" panose="020B0604020202020204" pitchFamily="34" charset="0"/>
                <a:cs typeface="Arial" panose="020B0604020202020204" pitchFamily="34" charset="0"/>
              </a:rPr>
              <a:t>Evaluation </a:t>
            </a:r>
            <a:r>
              <a:rPr lang="de-DE" sz="1200" err="1">
                <a:latin typeface="Arial" panose="020B0604020202020204" pitchFamily="34" charset="0"/>
                <a:cs typeface="Arial" panose="020B0604020202020204" pitchFamily="34" charset="0"/>
              </a:rPr>
              <a:t>and</a:t>
            </a:r>
            <a:r>
              <a:rPr lang="de-DE" sz="1200">
                <a:latin typeface="Arial" panose="020B0604020202020204" pitchFamily="34" charset="0"/>
                <a:cs typeface="Arial" panose="020B0604020202020204" pitchFamily="34" charset="0"/>
              </a:rPr>
              <a:t> Science </a:t>
            </a:r>
            <a:r>
              <a:rPr lang="de-DE" sz="1200" err="1">
                <a:latin typeface="Arial" panose="020B0604020202020204" pitchFamily="34" charset="0"/>
                <a:cs typeface="Arial" panose="020B0604020202020204" pitchFamily="34" charset="0"/>
              </a:rPr>
              <a:t>Pratice</a:t>
            </a:r>
            <a:endParaRPr lang="de-DE" sz="1200">
              <a:latin typeface="Arial" panose="020B0604020202020204" pitchFamily="34" charset="0"/>
              <a:cs typeface="Arial" panose="020B0604020202020204" pitchFamily="34" charset="0"/>
            </a:endParaRPr>
          </a:p>
        </p:txBody>
      </p:sp>
      <p:sp>
        <p:nvSpPr>
          <p:cNvPr id="12" name="Abgerundetes Rechteck 11"/>
          <p:cNvSpPr/>
          <p:nvPr/>
        </p:nvSpPr>
        <p:spPr>
          <a:xfrm>
            <a:off x="6333565" y="4969739"/>
            <a:ext cx="2625673" cy="1043131"/>
          </a:xfrm>
          <a:prstGeom prst="roundRect">
            <a:avLst/>
          </a:prstGeom>
          <a:solidFill>
            <a:srgbClr val="102B61">
              <a:alpha val="78000"/>
            </a:srgbClr>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a:latin typeface="Arial" panose="020B0604020202020204" pitchFamily="34" charset="0"/>
                <a:cs typeface="Arial" panose="020B0604020202020204" pitchFamily="34" charset="0"/>
              </a:rPr>
              <a:t>SPRUNG</a:t>
            </a:r>
          </a:p>
        </p:txBody>
      </p:sp>
      <p:sp>
        <p:nvSpPr>
          <p:cNvPr id="14" name="Abgerundetes Rechteck 13"/>
          <p:cNvSpPr/>
          <p:nvPr/>
        </p:nvSpPr>
        <p:spPr>
          <a:xfrm>
            <a:off x="6333565" y="3611129"/>
            <a:ext cx="2625673" cy="1043131"/>
          </a:xfrm>
          <a:prstGeom prst="roundRect">
            <a:avLst/>
          </a:prstGeom>
          <a:solidFill>
            <a:srgbClr val="102B61">
              <a:alpha val="78000"/>
            </a:srgbClr>
          </a:solidFill>
          <a:ln>
            <a:solidFill>
              <a:srgbClr val="66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rgbClr val="66D6EE"/>
                </a:solidFill>
                <a:latin typeface="Arial" panose="020B0604020202020204" pitchFamily="34" charset="0"/>
                <a:cs typeface="Arial" panose="020B0604020202020204" pitchFamily="34" charset="0"/>
              </a:rPr>
              <a:t>Add-on Module</a:t>
            </a:r>
          </a:p>
          <a:p>
            <a:pPr algn="ctr"/>
            <a:r>
              <a:rPr lang="de-DE" sz="1700" err="1">
                <a:latin typeface="Arial" panose="020B0604020202020204" pitchFamily="34" charset="0"/>
                <a:cs typeface="Arial" panose="020B0604020202020204" pitchFamily="34" charset="0"/>
              </a:rPr>
              <a:t>Sciene</a:t>
            </a:r>
            <a:r>
              <a:rPr lang="de-DE" sz="1700">
                <a:latin typeface="Arial" panose="020B0604020202020204" pitchFamily="34" charset="0"/>
                <a:cs typeface="Arial" panose="020B0604020202020204" pitchFamily="34" charset="0"/>
              </a:rPr>
              <a:t> </a:t>
            </a:r>
            <a:r>
              <a:rPr lang="de-DE" sz="1700" err="1">
                <a:latin typeface="Arial" panose="020B0604020202020204" pitchFamily="34" charset="0"/>
                <a:cs typeface="Arial" panose="020B0604020202020204" pitchFamily="34" charset="0"/>
              </a:rPr>
              <a:t>communication</a:t>
            </a:r>
            <a:r>
              <a:rPr lang="de-DE" sz="1700">
                <a:latin typeface="Arial" panose="020B0604020202020204" pitchFamily="34" charset="0"/>
                <a:cs typeface="Arial" panose="020B0604020202020204" pitchFamily="34" charset="0"/>
              </a:rPr>
              <a:t> </a:t>
            </a:r>
            <a:r>
              <a:rPr lang="de-DE" sz="1700" err="1">
                <a:latin typeface="Arial" panose="020B0604020202020204" pitchFamily="34" charset="0"/>
                <a:cs typeface="Arial" panose="020B0604020202020204" pitchFamily="34" charset="0"/>
              </a:rPr>
              <a:t>and</a:t>
            </a:r>
            <a:r>
              <a:rPr lang="de-DE" sz="1700">
                <a:latin typeface="Arial" panose="020B0604020202020204" pitchFamily="34" charset="0"/>
                <a:cs typeface="Arial" panose="020B0604020202020204" pitchFamily="34" charset="0"/>
              </a:rPr>
              <a:t> </a:t>
            </a:r>
            <a:r>
              <a:rPr lang="de-DE" sz="1700" err="1">
                <a:latin typeface="Arial" panose="020B0604020202020204" pitchFamily="34" charset="0"/>
                <a:cs typeface="Arial" panose="020B0604020202020204" pitchFamily="34" charset="0"/>
              </a:rPr>
              <a:t>knowledge</a:t>
            </a:r>
            <a:r>
              <a:rPr lang="de-DE" sz="1700">
                <a:latin typeface="Arial" panose="020B0604020202020204" pitchFamily="34" charset="0"/>
                <a:cs typeface="Arial" panose="020B0604020202020204" pitchFamily="34" charset="0"/>
              </a:rPr>
              <a:t> </a:t>
            </a:r>
            <a:r>
              <a:rPr lang="de-DE" sz="1700" err="1">
                <a:latin typeface="Arial" panose="020B0604020202020204" pitchFamily="34" charset="0"/>
                <a:cs typeface="Arial" panose="020B0604020202020204" pitchFamily="34" charset="0"/>
              </a:rPr>
              <a:t>transfer</a:t>
            </a:r>
            <a:endParaRPr lang="de-DE" sz="1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02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4"/>
          </p:nvPr>
        </p:nvSpPr>
        <p:spPr>
          <a:xfrm>
            <a:off x="1934308" y="1792867"/>
            <a:ext cx="5692752" cy="666275"/>
          </a:xfrm>
        </p:spPr>
        <p:txBody>
          <a:bodyPr/>
          <a:lstStyle/>
          <a:p>
            <a:r>
              <a:rPr lang="de-DE" sz="2200"/>
              <a:t>Profile Area – </a:t>
            </a:r>
            <a:r>
              <a:rPr lang="de-DE" sz="2200" err="1"/>
              <a:t>Societal</a:t>
            </a:r>
            <a:r>
              <a:rPr lang="de-DE" sz="2200"/>
              <a:t> </a:t>
            </a:r>
            <a:r>
              <a:rPr lang="de-DE" sz="2200" err="1"/>
              <a:t>Transformations</a:t>
            </a:r>
            <a:r>
              <a:rPr lang="de-DE"/>
              <a:t>​</a:t>
            </a:r>
            <a:endParaRPr lang="de-DE" sz="2400"/>
          </a:p>
        </p:txBody>
      </p:sp>
      <p:sp>
        <p:nvSpPr>
          <p:cNvPr id="2" name="Textplatzhalter 1"/>
          <p:cNvSpPr>
            <a:spLocks noGrp="1"/>
          </p:cNvSpPr>
          <p:nvPr>
            <p:ph type="body" sz="quarter" idx="16"/>
          </p:nvPr>
        </p:nvSpPr>
        <p:spPr>
          <a:xfrm>
            <a:off x="2028093" y="2776708"/>
            <a:ext cx="5249008" cy="3835070"/>
          </a:xfrm>
        </p:spPr>
        <p:txBody>
          <a:bodyPr/>
          <a:lstStyle/>
          <a:p>
            <a:pPr>
              <a:buBlip>
                <a:blip r:embed="rId3"/>
              </a:buBlip>
            </a:pPr>
            <a:r>
              <a:rPr lang="en-US" sz="1600"/>
              <a:t>identify "day-after-tomorrow" issues with the involvement of various stakeholders​</a:t>
            </a:r>
          </a:p>
          <a:p>
            <a:pPr>
              <a:buBlip>
                <a:blip r:embed="rId3"/>
              </a:buBlip>
            </a:pPr>
            <a:r>
              <a:rPr lang="en-US" sz="1600"/>
              <a:t>analyze and identify transformation challenges and promote research ideas that explore concrete transformations and identify options for action​</a:t>
            </a:r>
          </a:p>
          <a:p>
            <a:pPr>
              <a:buBlip>
                <a:blip r:embed="rId3"/>
              </a:buBlip>
            </a:pPr>
            <a:r>
              <a:rPr lang="en-US" sz="1600"/>
              <a:t>understand transformation processes and explore the contribution of science to such developments​</a:t>
            </a:r>
          </a:p>
          <a:p>
            <a:pPr>
              <a:buBlip>
                <a:blip r:embed="rId3"/>
              </a:buBlip>
            </a:pPr>
            <a:r>
              <a:rPr lang="en-US" sz="1600"/>
              <a:t>create framework conditions for transformation processes and encourage researchers to think about the transfer of their research into social structures​</a:t>
            </a:r>
            <a:endParaRPr lang="de-DE"/>
          </a:p>
        </p:txBody>
      </p:sp>
      <p:pic>
        <p:nvPicPr>
          <p:cNvPr id="6" name="Bildplatzhalter 5"/>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l="16675" r="16675"/>
          <a:stretch>
            <a:fillRect/>
          </a:stretch>
        </p:blipFill>
        <p:spPr/>
      </p:pic>
      <p:sp>
        <p:nvSpPr>
          <p:cNvPr id="5" name="Textfeld 4"/>
          <p:cNvSpPr txBox="1"/>
          <p:nvPr/>
        </p:nvSpPr>
        <p:spPr>
          <a:xfrm>
            <a:off x="7460005" y="6611778"/>
            <a:ext cx="3618689" cy="246221"/>
          </a:xfrm>
          <a:prstGeom prst="rect">
            <a:avLst/>
          </a:prstGeom>
          <a:noFill/>
        </p:spPr>
        <p:txBody>
          <a:bodyPr wrap="square" rtlCol="0">
            <a:spAutoFit/>
          </a:bodyPr>
          <a:lstStyle/>
          <a:p>
            <a:r>
              <a:rPr lang="de-DE" sz="1000">
                <a:solidFill>
                  <a:schemeClr val="bg1"/>
                </a:solidFill>
                <a:latin typeface="Arial" panose="020B0604020202020204" pitchFamily="34" charset="0"/>
                <a:cs typeface="Arial" panose="020B0604020202020204" pitchFamily="34" charset="0"/>
              </a:rPr>
              <a:t>Rechtswissenschaftlerin Sabine Müller-Mall, TU Dresden</a:t>
            </a:r>
          </a:p>
        </p:txBody>
      </p:sp>
    </p:spTree>
    <p:extLst>
      <p:ext uri="{BB962C8B-B14F-4D97-AF65-F5344CB8AC3E}">
        <p14:creationId xmlns:p14="http://schemas.microsoft.com/office/powerpoint/2010/main" val="359997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8"/>
          <p:cNvSpPr>
            <a:spLocks noGrp="1"/>
          </p:cNvSpPr>
          <p:nvPr>
            <p:ph type="body" sz="quarter" idx="14"/>
          </p:nvPr>
        </p:nvSpPr>
        <p:spPr>
          <a:xfrm>
            <a:off x="2214080" y="1820070"/>
            <a:ext cx="6771658" cy="666275"/>
          </a:xfrm>
        </p:spPr>
        <p:txBody>
          <a:bodyPr>
            <a:normAutofit fontScale="25000" lnSpcReduction="20000"/>
          </a:bodyPr>
          <a:lstStyle/>
          <a:p>
            <a:r>
              <a:rPr lang="de-DE" sz="9600" err="1"/>
              <a:t>Pioneering</a:t>
            </a:r>
            <a:r>
              <a:rPr lang="de-DE" sz="9600"/>
              <a:t> Projects “</a:t>
            </a:r>
            <a:r>
              <a:rPr lang="de-DE" sz="9600" err="1"/>
              <a:t>Societal</a:t>
            </a:r>
            <a:r>
              <a:rPr lang="de-DE" sz="9600"/>
              <a:t> </a:t>
            </a:r>
            <a:r>
              <a:rPr lang="de-DE" sz="9600" err="1"/>
              <a:t>Transformations</a:t>
            </a:r>
            <a:r>
              <a:rPr lang="de-DE" sz="9600"/>
              <a:t>“</a:t>
            </a:r>
          </a:p>
          <a:p>
            <a:endParaRPr lang="de-DE"/>
          </a:p>
        </p:txBody>
      </p:sp>
      <p:sp>
        <p:nvSpPr>
          <p:cNvPr id="21" name="Textplatzhalter 20"/>
          <p:cNvSpPr>
            <a:spLocks noGrp="1"/>
          </p:cNvSpPr>
          <p:nvPr>
            <p:ph type="body" sz="quarter" idx="16"/>
          </p:nvPr>
        </p:nvSpPr>
        <p:spPr>
          <a:xfrm>
            <a:off x="2214080" y="2594045"/>
            <a:ext cx="8647884" cy="4042282"/>
          </a:xfrm>
        </p:spPr>
        <p:txBody>
          <a:bodyPr vert="horz" lIns="180000" tIns="45720" rIns="91440" bIns="45720" rtlCol="0" anchor="t">
            <a:normAutofit/>
          </a:bodyPr>
          <a:lstStyle/>
          <a:p>
            <a:pPr>
              <a:spcAft>
                <a:spcPts val="0"/>
              </a:spcAft>
            </a:pPr>
            <a:r>
              <a:rPr lang="en-US"/>
              <a:t>Funding of unusual research ideas that offer new perspectives on social transformation processes and which thereby</a:t>
            </a:r>
            <a:endParaRPr lang="de-DE"/>
          </a:p>
          <a:p>
            <a:pPr lvl="1"/>
            <a:r>
              <a:rPr lang="de-DE" sz="1800" err="1">
                <a:solidFill>
                  <a:srgbClr val="102B61"/>
                </a:solidFill>
                <a:latin typeface="Arial" panose="020B0604020202020204" pitchFamily="34" charset="0"/>
                <a:cs typeface="Arial" panose="020B0604020202020204" pitchFamily="34" charset="0"/>
              </a:rPr>
              <a:t>develop</a:t>
            </a:r>
            <a:r>
              <a:rPr lang="de-DE" sz="1800">
                <a:solidFill>
                  <a:srgbClr val="102B61"/>
                </a:solidFill>
                <a:latin typeface="Arial" panose="020B0604020202020204" pitchFamily="34" charset="0"/>
                <a:cs typeface="Arial" panose="020B0604020202020204" pitchFamily="34" charset="0"/>
              </a:rPr>
              <a:t> </a:t>
            </a:r>
            <a:r>
              <a:rPr lang="de-DE" sz="1800" err="1">
                <a:solidFill>
                  <a:srgbClr val="102B61"/>
                </a:solidFill>
                <a:latin typeface="Arial" panose="020B0604020202020204" pitchFamily="34" charset="0"/>
                <a:cs typeface="Arial" panose="020B0604020202020204" pitchFamily="34" charset="0"/>
              </a:rPr>
              <a:t>research</a:t>
            </a:r>
            <a:r>
              <a:rPr lang="de-DE" sz="1800">
                <a:solidFill>
                  <a:srgbClr val="102B61"/>
                </a:solidFill>
                <a:latin typeface="Arial" panose="020B0604020202020204" pitchFamily="34" charset="0"/>
                <a:cs typeface="Arial" panose="020B0604020202020204" pitchFamily="34" charset="0"/>
              </a:rPr>
              <a:t> </a:t>
            </a:r>
            <a:r>
              <a:rPr lang="de-DE" sz="1800" err="1">
                <a:solidFill>
                  <a:srgbClr val="102B61"/>
                </a:solidFill>
                <a:latin typeface="Arial" panose="020B0604020202020204" pitchFamily="34" charset="0"/>
                <a:cs typeface="Arial" panose="020B0604020202020204" pitchFamily="34" charset="0"/>
              </a:rPr>
              <a:t>ideas</a:t>
            </a:r>
            <a:r>
              <a:rPr lang="de-DE" sz="1800">
                <a:solidFill>
                  <a:srgbClr val="102B61"/>
                </a:solidFill>
                <a:latin typeface="Arial" panose="020B0604020202020204" pitchFamily="34" charset="0"/>
                <a:cs typeface="Arial" panose="020B0604020202020204" pitchFamily="34" charset="0"/>
              </a:rPr>
              <a:t> </a:t>
            </a:r>
            <a:r>
              <a:rPr lang="de-DE" sz="1800" err="1">
                <a:solidFill>
                  <a:srgbClr val="102B61"/>
                </a:solidFill>
                <a:latin typeface="Arial" panose="020B0604020202020204" pitchFamily="34" charset="0"/>
                <a:cs typeface="Arial" panose="020B0604020202020204" pitchFamily="34" charset="0"/>
              </a:rPr>
              <a:t>for</a:t>
            </a:r>
            <a:r>
              <a:rPr lang="de-DE" sz="1800">
                <a:solidFill>
                  <a:srgbClr val="102B61"/>
                </a:solidFill>
                <a:latin typeface="Arial" panose="020B0604020202020204" pitchFamily="34" charset="0"/>
                <a:cs typeface="Arial" panose="020B0604020202020204" pitchFamily="34" charset="0"/>
              </a:rPr>
              <a:t> </a:t>
            </a:r>
            <a:r>
              <a:rPr lang="de-DE" sz="1800" err="1">
                <a:solidFill>
                  <a:srgbClr val="102B61"/>
                </a:solidFill>
                <a:latin typeface="Arial" panose="020B0604020202020204" pitchFamily="34" charset="0"/>
                <a:cs typeface="Arial" panose="020B0604020202020204" pitchFamily="34" charset="0"/>
              </a:rPr>
              <a:t>transformation</a:t>
            </a:r>
            <a:r>
              <a:rPr lang="de-DE" sz="1800">
                <a:solidFill>
                  <a:srgbClr val="102B61"/>
                </a:solidFill>
                <a:latin typeface="Arial" panose="020B0604020202020204" pitchFamily="34" charset="0"/>
                <a:cs typeface="Arial" panose="020B0604020202020204" pitchFamily="34" charset="0"/>
              </a:rPr>
              <a:t> </a:t>
            </a:r>
            <a:r>
              <a:rPr lang="de-DE" sz="1800" err="1">
                <a:solidFill>
                  <a:srgbClr val="102B61"/>
                </a:solidFill>
                <a:latin typeface="Arial" panose="020B0604020202020204" pitchFamily="34" charset="0"/>
                <a:cs typeface="Arial" panose="020B0604020202020204" pitchFamily="34" charset="0"/>
              </a:rPr>
              <a:t>processes</a:t>
            </a:r>
            <a:r>
              <a:rPr lang="de-DE" sz="1800">
                <a:solidFill>
                  <a:srgbClr val="102B61"/>
                </a:solidFill>
                <a:latin typeface="Arial" panose="020B0604020202020204" pitchFamily="34" charset="0"/>
                <a:cs typeface="Arial" panose="020B0604020202020204" pitchFamily="34" charset="0"/>
              </a:rPr>
              <a:t> 	</a:t>
            </a:r>
          </a:p>
          <a:p>
            <a:pPr marL="457200" lvl="1" indent="0">
              <a:buNone/>
            </a:pPr>
            <a:r>
              <a:rPr lang="de-DE" sz="1800">
                <a:solidFill>
                  <a:srgbClr val="102B61"/>
                </a:solidFill>
                <a:latin typeface="Arial"/>
                <a:cs typeface="Arial"/>
              </a:rPr>
              <a:t>   and</a:t>
            </a:r>
          </a:p>
          <a:p>
            <a:pPr lvl="1">
              <a:spcAft>
                <a:spcPts val="800"/>
              </a:spcAft>
            </a:pPr>
            <a:r>
              <a:rPr lang="en-US" sz="1800">
                <a:solidFill>
                  <a:srgbClr val="102B61"/>
                </a:solidFill>
                <a:latin typeface="Arial" panose="020B0604020202020204" pitchFamily="34" charset="0"/>
                <a:cs typeface="Arial" panose="020B0604020202020204" pitchFamily="34" charset="0"/>
              </a:rPr>
              <a:t>develop options for the design of transformation processes.</a:t>
            </a:r>
            <a:endParaRPr lang="de-DE" sz="1800">
              <a:solidFill>
                <a:srgbClr val="102B61"/>
              </a:solidFill>
              <a:latin typeface="Arial" panose="020B0604020202020204" pitchFamily="34" charset="0"/>
              <a:cs typeface="Arial" panose="020B0604020202020204" pitchFamily="34" charset="0"/>
            </a:endParaRPr>
          </a:p>
          <a:p>
            <a:pPr>
              <a:spcAft>
                <a:spcPts val="0"/>
              </a:spcAft>
            </a:pPr>
            <a:r>
              <a:rPr lang="de-DE" err="1"/>
              <a:t>Pioneering</a:t>
            </a:r>
            <a:r>
              <a:rPr lang="de-DE"/>
              <a:t> </a:t>
            </a:r>
            <a:r>
              <a:rPr lang="de-DE" err="1"/>
              <a:t>character</a:t>
            </a:r>
            <a:r>
              <a:rPr lang="de-DE"/>
              <a:t>:</a:t>
            </a:r>
          </a:p>
          <a:p>
            <a:pPr lvl="1"/>
            <a:r>
              <a:rPr lang="de-DE" sz="1800">
                <a:solidFill>
                  <a:srgbClr val="102B61"/>
                </a:solidFill>
                <a:latin typeface="Arial"/>
                <a:cs typeface="Arial"/>
              </a:rPr>
              <a:t>Topic: </a:t>
            </a:r>
            <a:r>
              <a:rPr lang="en-US" sz="1800">
                <a:solidFill>
                  <a:srgbClr val="102B61"/>
                </a:solidFill>
                <a:latin typeface="Arial"/>
                <a:cs typeface="Arial"/>
              </a:rPr>
              <a:t>e.g. a newly emerging transformation process</a:t>
            </a:r>
            <a:endParaRPr lang="de-DE" sz="1800">
              <a:solidFill>
                <a:srgbClr val="102B61"/>
              </a:solidFill>
              <a:latin typeface="Arial"/>
              <a:cs typeface="Arial"/>
            </a:endParaRPr>
          </a:p>
          <a:p>
            <a:pPr lvl="1"/>
            <a:r>
              <a:rPr lang="en-US" sz="1800">
                <a:solidFill>
                  <a:srgbClr val="102B61"/>
                </a:solidFill>
                <a:latin typeface="Arial"/>
                <a:cs typeface="Arial"/>
              </a:rPr>
              <a:t>Methodology: courageous use of the experimental space</a:t>
            </a:r>
          </a:p>
          <a:p>
            <a:pPr marL="457200" lvl="1" indent="0">
              <a:buNone/>
            </a:pPr>
            <a:r>
              <a:rPr lang="de-DE" sz="1800">
                <a:solidFill>
                  <a:srgbClr val="102B61"/>
                </a:solidFill>
                <a:latin typeface="Arial" panose="020B0604020202020204" pitchFamily="34" charset="0"/>
                <a:cs typeface="Arial" panose="020B0604020202020204" pitchFamily="34" charset="0"/>
                <a:sym typeface="Wingdings" panose="05000000000000000000" pitchFamily="2" charset="2"/>
              </a:rPr>
              <a:t>     </a:t>
            </a:r>
            <a:r>
              <a:rPr lang="de-DE" sz="1800" err="1">
                <a:solidFill>
                  <a:srgbClr val="102B61"/>
                </a:solidFill>
                <a:latin typeface="Arial" panose="020B0604020202020204" pitchFamily="34" charset="0"/>
                <a:cs typeface="Arial" panose="020B0604020202020204" pitchFamily="34" charset="0"/>
                <a:sym typeface="Wingdings" panose="05000000000000000000" pitchFamily="2" charset="2"/>
              </a:rPr>
              <a:t>Currently</a:t>
            </a:r>
            <a:r>
              <a:rPr lang="de-DE" sz="1800">
                <a:solidFill>
                  <a:srgbClr val="102B61"/>
                </a:solidFill>
                <a:latin typeface="Arial" panose="020B0604020202020204" pitchFamily="34" charset="0"/>
                <a:cs typeface="Arial" panose="020B0604020202020204" pitchFamily="34" charset="0"/>
                <a:sym typeface="Wingdings" panose="05000000000000000000" pitchFamily="2" charset="2"/>
              </a:rPr>
              <a:t> </a:t>
            </a:r>
            <a:r>
              <a:rPr lang="de-DE" sz="1800" err="1">
                <a:solidFill>
                  <a:srgbClr val="102B61"/>
                </a:solidFill>
                <a:latin typeface="Arial" panose="020B0604020202020204" pitchFamily="34" charset="0"/>
                <a:cs typeface="Arial" panose="020B0604020202020204" pitchFamily="34" charset="0"/>
                <a:sym typeface="Wingdings" panose="05000000000000000000" pitchFamily="2" charset="2"/>
              </a:rPr>
              <a:t>funding</a:t>
            </a:r>
            <a:r>
              <a:rPr lang="de-DE" sz="1800">
                <a:solidFill>
                  <a:srgbClr val="102B61"/>
                </a:solidFill>
                <a:latin typeface="Arial" panose="020B0604020202020204" pitchFamily="34" charset="0"/>
                <a:cs typeface="Arial" panose="020B0604020202020204" pitchFamily="34" charset="0"/>
                <a:sym typeface="Wingdings" panose="05000000000000000000" pitchFamily="2" charset="2"/>
              </a:rPr>
              <a:t> </a:t>
            </a:r>
            <a:r>
              <a:rPr lang="de-DE" sz="1800" err="1">
                <a:solidFill>
                  <a:srgbClr val="102B61"/>
                </a:solidFill>
                <a:latin typeface="Arial" panose="020B0604020202020204" pitchFamily="34" charset="0"/>
                <a:cs typeface="Arial" panose="020B0604020202020204" pitchFamily="34" charset="0"/>
                <a:sym typeface="Wingdings" panose="05000000000000000000" pitchFamily="2" charset="2"/>
              </a:rPr>
              <a:t>for</a:t>
            </a:r>
            <a:r>
              <a:rPr lang="de-DE" sz="1800">
                <a:solidFill>
                  <a:srgbClr val="102B61"/>
                </a:solidFill>
                <a:latin typeface="Arial" panose="020B0604020202020204" pitchFamily="34" charset="0"/>
                <a:cs typeface="Arial" panose="020B0604020202020204" pitchFamily="34" charset="0"/>
                <a:sym typeface="Wingdings" panose="05000000000000000000" pitchFamily="2" charset="2"/>
              </a:rPr>
              <a:t> </a:t>
            </a:r>
            <a:r>
              <a:rPr lang="de-DE" sz="1800" err="1">
                <a:solidFill>
                  <a:srgbClr val="102B61"/>
                </a:solidFill>
                <a:latin typeface="Arial" panose="020B0604020202020204" pitchFamily="34" charset="0"/>
                <a:cs typeface="Arial" panose="020B0604020202020204" pitchFamily="34" charset="0"/>
                <a:sym typeface="Wingdings" panose="05000000000000000000" pitchFamily="2" charset="2"/>
              </a:rPr>
              <a:t>approx</a:t>
            </a:r>
            <a:r>
              <a:rPr lang="de-DE" sz="1800">
                <a:solidFill>
                  <a:srgbClr val="102B61"/>
                </a:solidFill>
                <a:latin typeface="Arial" panose="020B0604020202020204" pitchFamily="34" charset="0"/>
                <a:cs typeface="Arial" panose="020B0604020202020204" pitchFamily="34" charset="0"/>
                <a:sym typeface="Wingdings" panose="05000000000000000000" pitchFamily="2" charset="2"/>
              </a:rPr>
              <a:t>. 4 </a:t>
            </a:r>
            <a:r>
              <a:rPr lang="de-DE" sz="1800" err="1">
                <a:solidFill>
                  <a:srgbClr val="102B61"/>
                </a:solidFill>
                <a:latin typeface="Arial" panose="020B0604020202020204" pitchFamily="34" charset="0"/>
                <a:cs typeface="Arial" panose="020B0604020202020204" pitchFamily="34" charset="0"/>
                <a:sym typeface="Wingdings" panose="05000000000000000000" pitchFamily="2" charset="2"/>
              </a:rPr>
              <a:t>projects</a:t>
            </a:r>
            <a:r>
              <a:rPr lang="de-DE" sz="1800">
                <a:solidFill>
                  <a:srgbClr val="102B61"/>
                </a:solidFill>
                <a:latin typeface="Arial" panose="020B0604020202020204" pitchFamily="34" charset="0"/>
                <a:cs typeface="Arial" panose="020B0604020202020204" pitchFamily="34" charset="0"/>
                <a:sym typeface="Wingdings" panose="05000000000000000000" pitchFamily="2" charset="2"/>
              </a:rPr>
              <a:t>/</a:t>
            </a:r>
            <a:r>
              <a:rPr lang="de-DE" sz="1800" err="1">
                <a:solidFill>
                  <a:srgbClr val="102B61"/>
                </a:solidFill>
                <a:latin typeface="Arial" panose="020B0604020202020204" pitchFamily="34" charset="0"/>
                <a:cs typeface="Arial" panose="020B0604020202020204" pitchFamily="34" charset="0"/>
                <a:sym typeface="Wingdings" panose="05000000000000000000" pitchFamily="2" charset="2"/>
              </a:rPr>
              <a:t>year</a:t>
            </a:r>
            <a:r>
              <a:rPr lang="de-DE" sz="1800">
                <a:solidFill>
                  <a:srgbClr val="102B61"/>
                </a:solidFill>
                <a:latin typeface="Arial" panose="020B0604020202020204" pitchFamily="34" charset="0"/>
                <a:cs typeface="Arial" panose="020B0604020202020204" pitchFamily="34" charset="0"/>
                <a:sym typeface="Wingdings" panose="05000000000000000000" pitchFamily="2" charset="2"/>
              </a:rPr>
              <a:t> </a:t>
            </a:r>
            <a:r>
              <a:rPr lang="de-DE" sz="1800" err="1">
                <a:solidFill>
                  <a:srgbClr val="102B61"/>
                </a:solidFill>
                <a:latin typeface="Arial" panose="020B0604020202020204" pitchFamily="34" charset="0"/>
                <a:cs typeface="Arial" panose="020B0604020202020204" pitchFamily="34" charset="0"/>
                <a:sym typeface="Wingdings" panose="05000000000000000000" pitchFamily="2" charset="2"/>
              </a:rPr>
              <a:t>is</a:t>
            </a:r>
            <a:r>
              <a:rPr lang="de-DE" sz="1800">
                <a:solidFill>
                  <a:srgbClr val="102B61"/>
                </a:solidFill>
                <a:latin typeface="Arial" panose="020B0604020202020204" pitchFamily="34" charset="0"/>
                <a:cs typeface="Arial" panose="020B0604020202020204" pitchFamily="34" charset="0"/>
                <a:sym typeface="Wingdings" panose="05000000000000000000" pitchFamily="2" charset="2"/>
              </a:rPr>
              <a:t> </a:t>
            </a:r>
            <a:r>
              <a:rPr lang="de-DE" sz="1800" err="1">
                <a:solidFill>
                  <a:srgbClr val="102B61"/>
                </a:solidFill>
                <a:latin typeface="Arial" panose="020B0604020202020204" pitchFamily="34" charset="0"/>
                <a:cs typeface="Arial" panose="020B0604020202020204" pitchFamily="34" charset="0"/>
                <a:sym typeface="Wingdings" panose="05000000000000000000" pitchFamily="2" charset="2"/>
              </a:rPr>
              <a:t>planned</a:t>
            </a:r>
            <a:endParaRPr lang="de-DE" sz="1800">
              <a:solidFill>
                <a:srgbClr val="102B61"/>
              </a:solidFill>
              <a:latin typeface="Arial" panose="020B0604020202020204" pitchFamily="34" charset="0"/>
              <a:cs typeface="Arial" panose="020B0604020202020204" pitchFamily="34" charset="0"/>
            </a:endParaRPr>
          </a:p>
          <a:p>
            <a:r>
              <a:rPr lang="de-DE">
                <a:latin typeface="Arial"/>
                <a:cs typeface="Arial"/>
              </a:rPr>
              <a:t>„Scouting“-</a:t>
            </a:r>
            <a:r>
              <a:rPr lang="de-DE" err="1">
                <a:latin typeface="Arial"/>
                <a:cs typeface="Arial"/>
              </a:rPr>
              <a:t>function</a:t>
            </a:r>
            <a:r>
              <a:rPr lang="de-DE">
                <a:latin typeface="Arial"/>
                <a:cs typeface="Arial"/>
              </a:rPr>
              <a:t> </a:t>
            </a:r>
            <a:r>
              <a:rPr lang="de-DE" err="1">
                <a:latin typeface="Arial"/>
                <a:cs typeface="Arial"/>
              </a:rPr>
              <a:t>for</a:t>
            </a:r>
            <a:r>
              <a:rPr lang="de-DE">
                <a:latin typeface="Arial"/>
                <a:cs typeface="Arial"/>
              </a:rPr>
              <a:t> </a:t>
            </a:r>
            <a:r>
              <a:rPr lang="de-DE" err="1">
                <a:latin typeface="Arial"/>
                <a:cs typeface="Arial"/>
              </a:rPr>
              <a:t>the</a:t>
            </a:r>
            <a:r>
              <a:rPr lang="de-DE">
                <a:latin typeface="Arial"/>
                <a:cs typeface="Arial"/>
              </a:rPr>
              <a:t> </a:t>
            </a:r>
            <a:r>
              <a:rPr lang="de-DE" err="1">
                <a:latin typeface="Arial"/>
                <a:cs typeface="Arial"/>
              </a:rPr>
              <a:t>Foundation</a:t>
            </a:r>
            <a:r>
              <a:rPr lang="de-DE">
                <a:latin typeface="Arial"/>
                <a:cs typeface="Arial"/>
              </a:rPr>
              <a:t>: </a:t>
            </a:r>
            <a:r>
              <a:rPr lang="en-US">
                <a:latin typeface="Arial"/>
                <a:cs typeface="Arial"/>
              </a:rPr>
              <a:t>What are the latest topics and approaches?</a:t>
            </a:r>
            <a:endParaRPr lang="de-DE">
              <a:latin typeface="Arial"/>
              <a:cs typeface="Arial"/>
            </a:endParaRPr>
          </a:p>
        </p:txBody>
      </p:sp>
    </p:spTree>
    <p:extLst>
      <p:ext uri="{BB962C8B-B14F-4D97-AF65-F5344CB8AC3E}">
        <p14:creationId xmlns:p14="http://schemas.microsoft.com/office/powerpoint/2010/main" val="17171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8"/>
          <p:cNvSpPr>
            <a:spLocks noGrp="1"/>
          </p:cNvSpPr>
          <p:nvPr>
            <p:ph type="body" sz="quarter" idx="14"/>
          </p:nvPr>
        </p:nvSpPr>
        <p:spPr>
          <a:xfrm>
            <a:off x="2214080" y="1820070"/>
            <a:ext cx="6956297" cy="666275"/>
          </a:xfrm>
        </p:spPr>
        <p:txBody>
          <a:bodyPr>
            <a:normAutofit lnSpcReduction="10000"/>
          </a:bodyPr>
          <a:lstStyle/>
          <a:p>
            <a:r>
              <a:rPr lang="de-DE" err="1"/>
              <a:t>Pioneering</a:t>
            </a:r>
            <a:r>
              <a:rPr lang="de-DE"/>
              <a:t> Projects “</a:t>
            </a:r>
            <a:r>
              <a:rPr lang="de-DE" err="1"/>
              <a:t>Societal</a:t>
            </a:r>
            <a:r>
              <a:rPr lang="de-DE"/>
              <a:t> </a:t>
            </a:r>
            <a:r>
              <a:rPr lang="de-DE" err="1"/>
              <a:t>Transformations</a:t>
            </a:r>
            <a:r>
              <a:rPr lang="de-DE"/>
              <a:t>“</a:t>
            </a:r>
          </a:p>
        </p:txBody>
      </p:sp>
      <p:sp>
        <p:nvSpPr>
          <p:cNvPr id="21" name="Textplatzhalter 20"/>
          <p:cNvSpPr>
            <a:spLocks noGrp="1"/>
          </p:cNvSpPr>
          <p:nvPr>
            <p:ph type="body" sz="quarter" idx="16"/>
          </p:nvPr>
        </p:nvSpPr>
        <p:spPr>
          <a:xfrm>
            <a:off x="2214080" y="2594045"/>
            <a:ext cx="8647884" cy="4042282"/>
          </a:xfrm>
        </p:spPr>
        <p:txBody>
          <a:bodyPr>
            <a:normAutofit/>
          </a:bodyPr>
          <a:lstStyle/>
          <a:p>
            <a:pPr marL="0" indent="0">
              <a:buNone/>
            </a:pPr>
            <a:r>
              <a:rPr lang="de-DE" err="1"/>
              <a:t>Criteria</a:t>
            </a:r>
            <a:r>
              <a:rPr lang="de-DE"/>
              <a:t>:</a:t>
            </a:r>
          </a:p>
          <a:p>
            <a:r>
              <a:rPr lang="de-DE" err="1"/>
              <a:t>Clearly</a:t>
            </a:r>
            <a:r>
              <a:rPr lang="de-DE"/>
              <a:t> </a:t>
            </a:r>
            <a:r>
              <a:rPr lang="de-DE" err="1"/>
              <a:t>identifiable</a:t>
            </a:r>
            <a:r>
              <a:rPr lang="de-DE"/>
              <a:t> </a:t>
            </a:r>
            <a:r>
              <a:rPr lang="de-DE" err="1"/>
              <a:t>pioneering</a:t>
            </a:r>
            <a:r>
              <a:rPr lang="de-DE"/>
              <a:t> </a:t>
            </a:r>
            <a:r>
              <a:rPr lang="de-DE" err="1"/>
              <a:t>character</a:t>
            </a:r>
            <a:endParaRPr lang="de-DE"/>
          </a:p>
          <a:p>
            <a:r>
              <a:rPr lang="en-US"/>
              <a:t>Development of new knowledge about current and emerging transformation processes</a:t>
            </a:r>
          </a:p>
          <a:p>
            <a:r>
              <a:rPr lang="en-US"/>
              <a:t>Development of ideas for options for action and their implementation</a:t>
            </a:r>
          </a:p>
          <a:p>
            <a:r>
              <a:rPr lang="en-US"/>
              <a:t>Integration of different scientific and non-scientific perspectives </a:t>
            </a:r>
          </a:p>
          <a:p>
            <a:r>
              <a:rPr lang="en-US"/>
              <a:t>Potential for generalizable and transferable/scalable findings</a:t>
            </a:r>
          </a:p>
          <a:p>
            <a:r>
              <a:rPr lang="de-DE"/>
              <a:t>Connectivity </a:t>
            </a:r>
            <a:r>
              <a:rPr lang="de-DE" err="1"/>
              <a:t>to</a:t>
            </a:r>
            <a:r>
              <a:rPr lang="de-DE"/>
              <a:t> international </a:t>
            </a:r>
            <a:r>
              <a:rPr lang="de-DE" err="1"/>
              <a:t>research</a:t>
            </a:r>
            <a:r>
              <a:rPr lang="de-DE"/>
              <a:t> </a:t>
            </a:r>
          </a:p>
          <a:p>
            <a:r>
              <a:rPr lang="en-US"/>
              <a:t>Reflection of the roles of the participants and the planned approach</a:t>
            </a:r>
            <a:endParaRPr lang="de-DE"/>
          </a:p>
        </p:txBody>
      </p:sp>
    </p:spTree>
    <p:extLst>
      <p:ext uri="{BB962C8B-B14F-4D97-AF65-F5344CB8AC3E}">
        <p14:creationId xmlns:p14="http://schemas.microsoft.com/office/powerpoint/2010/main" val="105102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8"/>
          <p:cNvSpPr>
            <a:spLocks noGrp="1"/>
          </p:cNvSpPr>
          <p:nvPr>
            <p:ph type="body" sz="quarter" idx="14"/>
          </p:nvPr>
        </p:nvSpPr>
        <p:spPr>
          <a:xfrm>
            <a:off x="2214080" y="1820070"/>
            <a:ext cx="6833205" cy="666275"/>
          </a:xfrm>
        </p:spPr>
        <p:txBody>
          <a:bodyPr>
            <a:normAutofit lnSpcReduction="10000"/>
          </a:bodyPr>
          <a:lstStyle/>
          <a:p>
            <a:r>
              <a:rPr lang="de-DE" err="1"/>
              <a:t>Pioneering</a:t>
            </a:r>
            <a:r>
              <a:rPr lang="de-DE"/>
              <a:t> Projects “</a:t>
            </a:r>
            <a:r>
              <a:rPr lang="de-DE" err="1"/>
              <a:t>Societal</a:t>
            </a:r>
            <a:r>
              <a:rPr lang="de-DE"/>
              <a:t> </a:t>
            </a:r>
            <a:r>
              <a:rPr lang="de-DE" err="1"/>
              <a:t>Transformations</a:t>
            </a:r>
            <a:r>
              <a:rPr lang="de-DE"/>
              <a:t>“</a:t>
            </a:r>
          </a:p>
        </p:txBody>
      </p:sp>
      <p:sp>
        <p:nvSpPr>
          <p:cNvPr id="21" name="Textplatzhalter 20"/>
          <p:cNvSpPr>
            <a:spLocks noGrp="1"/>
          </p:cNvSpPr>
          <p:nvPr>
            <p:ph type="body" sz="quarter" idx="16"/>
          </p:nvPr>
        </p:nvSpPr>
        <p:spPr>
          <a:xfrm>
            <a:off x="2214080" y="2594045"/>
            <a:ext cx="8647884" cy="4042282"/>
          </a:xfrm>
        </p:spPr>
        <p:txBody>
          <a:bodyPr vert="horz" lIns="180000" tIns="45720" rIns="91440" bIns="45720" rtlCol="0" anchor="t">
            <a:normAutofit/>
          </a:bodyPr>
          <a:lstStyle/>
          <a:p>
            <a:r>
              <a:rPr lang="de-DE" err="1">
                <a:latin typeface="Arial"/>
                <a:cs typeface="Arial"/>
              </a:rPr>
              <a:t>Eligible</a:t>
            </a:r>
            <a:r>
              <a:rPr lang="de-DE">
                <a:latin typeface="Arial"/>
                <a:cs typeface="Arial"/>
              </a:rPr>
              <a:t> </a:t>
            </a:r>
            <a:r>
              <a:rPr lang="de-DE" err="1">
                <a:latin typeface="Arial"/>
                <a:cs typeface="Arial"/>
              </a:rPr>
              <a:t>for</a:t>
            </a:r>
            <a:r>
              <a:rPr lang="de-DE">
                <a:latin typeface="Arial"/>
                <a:cs typeface="Arial"/>
              </a:rPr>
              <a:t> </a:t>
            </a:r>
            <a:r>
              <a:rPr lang="de-DE" err="1">
                <a:latin typeface="Arial"/>
                <a:cs typeface="Arial"/>
              </a:rPr>
              <a:t>funding</a:t>
            </a:r>
            <a:r>
              <a:rPr lang="de-DE">
                <a:latin typeface="Arial"/>
                <a:cs typeface="Arial"/>
              </a:rPr>
              <a:t>: </a:t>
            </a:r>
            <a:r>
              <a:rPr lang="en-US">
                <a:latin typeface="Arial"/>
                <a:cs typeface="Arial"/>
              </a:rPr>
              <a:t>all disciplines; central role of cultural sciences and humanities desired</a:t>
            </a:r>
          </a:p>
          <a:p>
            <a:r>
              <a:rPr lang="en-US">
                <a:latin typeface="Arial"/>
                <a:cs typeface="Arial"/>
              </a:rPr>
              <a:t>Type of funding: inter- and transdisciplinary as well as (inter)national projects</a:t>
            </a:r>
          </a:p>
          <a:p>
            <a:r>
              <a:rPr lang="de-DE" err="1"/>
              <a:t>Funding</a:t>
            </a:r>
            <a:r>
              <a:rPr lang="de-DE"/>
              <a:t> </a:t>
            </a:r>
            <a:r>
              <a:rPr lang="de-DE" err="1"/>
              <a:t>volume</a:t>
            </a:r>
            <a:r>
              <a:rPr lang="de-DE"/>
              <a:t>: </a:t>
            </a:r>
            <a:r>
              <a:rPr lang="de-DE" err="1"/>
              <a:t>up</a:t>
            </a:r>
            <a:r>
              <a:rPr lang="de-DE"/>
              <a:t> </a:t>
            </a:r>
            <a:r>
              <a:rPr lang="de-DE" err="1"/>
              <a:t>to</a:t>
            </a:r>
            <a:r>
              <a:rPr lang="de-DE"/>
              <a:t> 500,000 EUR</a:t>
            </a:r>
          </a:p>
          <a:p>
            <a:r>
              <a:rPr lang="de-DE"/>
              <a:t>Project </a:t>
            </a:r>
            <a:r>
              <a:rPr lang="de-DE" err="1"/>
              <a:t>duration</a:t>
            </a:r>
            <a:r>
              <a:rPr lang="de-DE"/>
              <a:t>: </a:t>
            </a:r>
            <a:r>
              <a:rPr lang="de-DE" err="1"/>
              <a:t>up</a:t>
            </a:r>
            <a:r>
              <a:rPr lang="de-DE"/>
              <a:t> </a:t>
            </a:r>
            <a:r>
              <a:rPr lang="de-DE" err="1"/>
              <a:t>to</a:t>
            </a:r>
            <a:r>
              <a:rPr lang="de-DE"/>
              <a:t> 5 </a:t>
            </a:r>
            <a:r>
              <a:rPr lang="de-DE" err="1"/>
              <a:t>years</a:t>
            </a:r>
            <a:endParaRPr lang="de-DE"/>
          </a:p>
          <a:p>
            <a:r>
              <a:rPr lang="en-US">
                <a:latin typeface="Arial"/>
                <a:cs typeface="Arial"/>
              </a:rPr>
              <a:t>Eligible applicants: PhD holders from German universities and research institutions (or with confirmation that they will be employed there if funded)</a:t>
            </a:r>
          </a:p>
          <a:p>
            <a:r>
              <a:rPr lang="en-US">
                <a:latin typeface="Arial"/>
                <a:cs typeface="Arial"/>
              </a:rPr>
              <a:t>Use of funds also possible for partners from practice and abroad</a:t>
            </a:r>
            <a:endParaRPr lang="de-DE">
              <a:latin typeface="Arial"/>
              <a:cs typeface="Arial"/>
            </a:endParaRPr>
          </a:p>
        </p:txBody>
      </p:sp>
    </p:spTree>
    <p:extLst>
      <p:ext uri="{BB962C8B-B14F-4D97-AF65-F5344CB8AC3E}">
        <p14:creationId xmlns:p14="http://schemas.microsoft.com/office/powerpoint/2010/main" val="259751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8"/>
          <p:cNvSpPr>
            <a:spLocks noGrp="1"/>
          </p:cNvSpPr>
          <p:nvPr>
            <p:ph type="body" sz="quarter" idx="14"/>
          </p:nvPr>
        </p:nvSpPr>
        <p:spPr>
          <a:xfrm>
            <a:off x="2214080" y="1820070"/>
            <a:ext cx="6885958" cy="666275"/>
          </a:xfrm>
        </p:spPr>
        <p:txBody>
          <a:bodyPr>
            <a:normAutofit lnSpcReduction="10000"/>
          </a:bodyPr>
          <a:lstStyle/>
          <a:p>
            <a:r>
              <a:rPr lang="de-DE" err="1"/>
              <a:t>Pioneering</a:t>
            </a:r>
            <a:r>
              <a:rPr lang="de-DE"/>
              <a:t> Projects “</a:t>
            </a:r>
            <a:r>
              <a:rPr lang="de-DE" err="1"/>
              <a:t>Societal</a:t>
            </a:r>
            <a:r>
              <a:rPr lang="de-DE"/>
              <a:t> </a:t>
            </a:r>
            <a:r>
              <a:rPr lang="de-DE" err="1"/>
              <a:t>Transformations</a:t>
            </a:r>
            <a:r>
              <a:rPr lang="de-DE"/>
              <a:t>“</a:t>
            </a:r>
          </a:p>
        </p:txBody>
      </p:sp>
      <p:sp>
        <p:nvSpPr>
          <p:cNvPr id="4" name="Textplatzhalter 20"/>
          <p:cNvSpPr>
            <a:spLocks noGrp="1"/>
          </p:cNvSpPr>
          <p:nvPr>
            <p:ph type="body" sz="quarter" idx="16"/>
          </p:nvPr>
        </p:nvSpPr>
        <p:spPr>
          <a:xfrm>
            <a:off x="2366480" y="2632145"/>
            <a:ext cx="8647884" cy="4042282"/>
          </a:xfrm>
        </p:spPr>
        <p:txBody>
          <a:bodyPr vert="horz" lIns="180000" tIns="45720" rIns="91440" bIns="45720" rtlCol="0" anchor="t">
            <a:normAutofit fontScale="92500" lnSpcReduction="10000"/>
          </a:bodyPr>
          <a:lstStyle/>
          <a:p>
            <a:r>
              <a:rPr lang="de-DE" dirty="0" err="1">
                <a:latin typeface="Arial"/>
                <a:cs typeface="Arial"/>
              </a:rPr>
              <a:t>Application</a:t>
            </a:r>
            <a:r>
              <a:rPr lang="de-DE" dirty="0">
                <a:latin typeface="Arial"/>
                <a:cs typeface="Arial"/>
              </a:rPr>
              <a:t> </a:t>
            </a:r>
            <a:r>
              <a:rPr lang="de-DE" dirty="0" err="1">
                <a:latin typeface="Arial"/>
                <a:cs typeface="Arial"/>
              </a:rPr>
              <a:t>process</a:t>
            </a:r>
            <a:r>
              <a:rPr lang="de-DE" dirty="0">
                <a:latin typeface="Arial"/>
                <a:cs typeface="Arial"/>
              </a:rPr>
              <a:t>: </a:t>
            </a:r>
            <a:endParaRPr lang="de-DE" dirty="0"/>
          </a:p>
          <a:p>
            <a:pPr lvl="1"/>
            <a:r>
              <a:rPr lang="de-DE" sz="1800" dirty="0" err="1">
                <a:solidFill>
                  <a:srgbClr val="102B61"/>
                </a:solidFill>
                <a:latin typeface="Arial"/>
                <a:cs typeface="Arial"/>
              </a:rPr>
              <a:t>Pre-proposal</a:t>
            </a:r>
            <a:r>
              <a:rPr lang="de-DE" sz="1800" dirty="0">
                <a:solidFill>
                  <a:srgbClr val="102B61"/>
                </a:solidFill>
                <a:latin typeface="Arial"/>
                <a:cs typeface="Arial"/>
              </a:rPr>
              <a:t> </a:t>
            </a:r>
            <a:r>
              <a:rPr lang="de-DE" sz="1800" dirty="0" err="1">
                <a:solidFill>
                  <a:srgbClr val="102B61"/>
                </a:solidFill>
                <a:latin typeface="Arial"/>
                <a:cs typeface="Arial"/>
              </a:rPr>
              <a:t>based</a:t>
            </a:r>
            <a:r>
              <a:rPr lang="de-DE" sz="1800" dirty="0">
                <a:solidFill>
                  <a:srgbClr val="102B61"/>
                </a:solidFill>
                <a:latin typeface="Arial"/>
                <a:cs typeface="Arial"/>
              </a:rPr>
              <a:t> on a </a:t>
            </a:r>
            <a:r>
              <a:rPr lang="de-DE" sz="1800" dirty="0" err="1">
                <a:solidFill>
                  <a:srgbClr val="102B61"/>
                </a:solidFill>
                <a:latin typeface="Arial"/>
                <a:cs typeface="Arial"/>
              </a:rPr>
              <a:t>template</a:t>
            </a:r>
            <a:r>
              <a:rPr lang="de-DE" sz="1800" dirty="0">
                <a:solidFill>
                  <a:srgbClr val="102B61"/>
                </a:solidFill>
                <a:latin typeface="Arial"/>
                <a:cs typeface="Arial"/>
              </a:rPr>
              <a:t>: </a:t>
            </a:r>
            <a:r>
              <a:rPr lang="de-DE" sz="1800" dirty="0">
                <a:solidFill>
                  <a:srgbClr val="102B61"/>
                </a:solidFill>
                <a:latin typeface="Arial"/>
                <a:cs typeface="Arial"/>
                <a:sym typeface="Wingdings" panose="05000000000000000000" pitchFamily="2" charset="2"/>
              </a:rPr>
              <a:t>internal review </a:t>
            </a:r>
            <a:r>
              <a:rPr lang="de-DE" sz="1800" dirty="0" err="1">
                <a:solidFill>
                  <a:srgbClr val="102B61"/>
                </a:solidFill>
                <a:latin typeface="Arial"/>
                <a:cs typeface="Arial"/>
                <a:sym typeface="Wingdings" panose="05000000000000000000" pitchFamily="2" charset="2"/>
              </a:rPr>
              <a:t>to</a:t>
            </a:r>
            <a:r>
              <a:rPr lang="de-DE" sz="1800" dirty="0">
                <a:solidFill>
                  <a:srgbClr val="102B61"/>
                </a:solidFill>
                <a:latin typeface="Arial"/>
                <a:cs typeface="Arial"/>
                <a:sym typeface="Wingdings" panose="05000000000000000000" pitchFamily="2" charset="2"/>
              </a:rPr>
              <a:t> </a:t>
            </a:r>
            <a:r>
              <a:rPr lang="de-DE" sz="1800" dirty="0" err="1">
                <a:solidFill>
                  <a:srgbClr val="102B61"/>
                </a:solidFill>
                <a:latin typeface="Arial"/>
                <a:cs typeface="Arial"/>
                <a:sym typeface="Wingdings" panose="05000000000000000000" pitchFamily="2" charset="2"/>
              </a:rPr>
              <a:t>evaluate</a:t>
            </a:r>
            <a:r>
              <a:rPr lang="de-DE" sz="1800" dirty="0">
                <a:solidFill>
                  <a:srgbClr val="102B61"/>
                </a:solidFill>
                <a:latin typeface="Arial"/>
                <a:cs typeface="Arial"/>
                <a:sym typeface="Wingdings" panose="05000000000000000000" pitchFamily="2" charset="2"/>
              </a:rPr>
              <a:t> </a:t>
            </a:r>
            <a:r>
              <a:rPr lang="de-DE" sz="1800" dirty="0" err="1">
                <a:solidFill>
                  <a:srgbClr val="102B61"/>
                </a:solidFill>
                <a:latin typeface="Arial"/>
                <a:cs typeface="Arial"/>
                <a:sym typeface="Wingdings" panose="05000000000000000000" pitchFamily="2" charset="2"/>
              </a:rPr>
              <a:t>if</a:t>
            </a:r>
            <a:r>
              <a:rPr lang="de-DE" sz="1800" dirty="0">
                <a:solidFill>
                  <a:srgbClr val="102B61"/>
                </a:solidFill>
                <a:latin typeface="Arial"/>
                <a:cs typeface="Arial"/>
                <a:sym typeface="Wingdings" panose="05000000000000000000" pitchFamily="2" charset="2"/>
              </a:rPr>
              <a:t> </a:t>
            </a:r>
            <a:r>
              <a:rPr lang="de-DE" sz="1800" dirty="0" err="1">
                <a:solidFill>
                  <a:srgbClr val="102B61"/>
                </a:solidFill>
                <a:latin typeface="Arial"/>
                <a:cs typeface="Arial"/>
                <a:sym typeface="Wingdings" panose="05000000000000000000" pitchFamily="2" charset="2"/>
              </a:rPr>
              <a:t>it</a:t>
            </a:r>
            <a:r>
              <a:rPr lang="de-DE" sz="1800" dirty="0">
                <a:solidFill>
                  <a:srgbClr val="102B61"/>
                </a:solidFill>
                <a:latin typeface="Arial"/>
                <a:cs typeface="Arial"/>
                <a:sym typeface="Wingdings" panose="05000000000000000000" pitchFamily="2" charset="2"/>
              </a:rPr>
              <a:t> </a:t>
            </a:r>
            <a:r>
              <a:rPr lang="de-DE" sz="1800" dirty="0" err="1">
                <a:solidFill>
                  <a:srgbClr val="102B61"/>
                </a:solidFill>
                <a:latin typeface="Arial"/>
                <a:cs typeface="Arial"/>
                <a:sym typeface="Wingdings" panose="05000000000000000000" pitchFamily="2" charset="2"/>
              </a:rPr>
              <a:t>fits</a:t>
            </a:r>
            <a:r>
              <a:rPr lang="de-DE" sz="1800" dirty="0">
                <a:solidFill>
                  <a:srgbClr val="102B61"/>
                </a:solidFill>
                <a:latin typeface="Arial"/>
                <a:cs typeface="Arial"/>
                <a:sym typeface="Wingdings" panose="05000000000000000000" pitchFamily="2" charset="2"/>
              </a:rPr>
              <a:t> </a:t>
            </a:r>
            <a:r>
              <a:rPr lang="de-DE" sz="1800" dirty="0" err="1">
                <a:solidFill>
                  <a:srgbClr val="102B61"/>
                </a:solidFill>
                <a:latin typeface="Arial"/>
                <a:cs typeface="Arial"/>
                <a:sym typeface="Wingdings" panose="05000000000000000000" pitchFamily="2" charset="2"/>
              </a:rPr>
              <a:t>the</a:t>
            </a:r>
            <a:r>
              <a:rPr lang="de-DE" sz="1800" dirty="0">
                <a:solidFill>
                  <a:srgbClr val="102B61"/>
                </a:solidFill>
                <a:latin typeface="Arial"/>
                <a:cs typeface="Arial"/>
                <a:sym typeface="Wingdings" panose="05000000000000000000" pitchFamily="2" charset="2"/>
              </a:rPr>
              <a:t> </a:t>
            </a:r>
            <a:r>
              <a:rPr lang="de-DE" sz="1800" dirty="0" err="1">
                <a:solidFill>
                  <a:srgbClr val="102B61"/>
                </a:solidFill>
                <a:latin typeface="Arial"/>
                <a:cs typeface="Arial"/>
                <a:sym typeface="Wingdings" panose="05000000000000000000" pitchFamily="2" charset="2"/>
              </a:rPr>
              <a:t>funding</a:t>
            </a:r>
            <a:r>
              <a:rPr lang="de-DE" sz="1800" dirty="0">
                <a:solidFill>
                  <a:srgbClr val="102B61"/>
                </a:solidFill>
                <a:latin typeface="Arial"/>
                <a:cs typeface="Arial"/>
                <a:sym typeface="Wingdings" panose="05000000000000000000" pitchFamily="2" charset="2"/>
              </a:rPr>
              <a:t> </a:t>
            </a:r>
            <a:r>
              <a:rPr lang="de-DE" sz="1800" dirty="0" err="1">
                <a:solidFill>
                  <a:srgbClr val="102B61"/>
                </a:solidFill>
                <a:latin typeface="Arial"/>
                <a:cs typeface="Arial"/>
                <a:sym typeface="Wingdings" panose="05000000000000000000" pitchFamily="2" charset="2"/>
              </a:rPr>
              <a:t>program</a:t>
            </a:r>
            <a:r>
              <a:rPr lang="de-DE" sz="1800" dirty="0">
                <a:solidFill>
                  <a:srgbClr val="102B61"/>
                </a:solidFill>
                <a:latin typeface="Arial"/>
                <a:cs typeface="Arial"/>
                <a:sym typeface="Wingdings" panose="05000000000000000000" pitchFamily="2" charset="2"/>
              </a:rPr>
              <a:t>, in </a:t>
            </a:r>
            <a:r>
              <a:rPr lang="de-DE" sz="1800" dirty="0" err="1">
                <a:solidFill>
                  <a:srgbClr val="102B61"/>
                </a:solidFill>
                <a:latin typeface="Arial"/>
                <a:cs typeface="Arial"/>
                <a:sym typeface="Wingdings" panose="05000000000000000000" pitchFamily="2" charset="2"/>
              </a:rPr>
              <a:t>comparison</a:t>
            </a:r>
            <a:r>
              <a:rPr lang="de-DE" sz="1800" dirty="0">
                <a:solidFill>
                  <a:srgbClr val="102B61"/>
                </a:solidFill>
                <a:latin typeface="Arial"/>
                <a:cs typeface="Arial"/>
                <a:sym typeface="Wingdings" panose="05000000000000000000" pitchFamily="2" charset="2"/>
              </a:rPr>
              <a:t> </a:t>
            </a:r>
            <a:r>
              <a:rPr lang="de-DE" sz="1800" dirty="0" err="1">
                <a:solidFill>
                  <a:srgbClr val="102B61"/>
                </a:solidFill>
                <a:latin typeface="Arial"/>
                <a:cs typeface="Arial"/>
                <a:sym typeface="Wingdings" panose="05000000000000000000" pitchFamily="2" charset="2"/>
              </a:rPr>
              <a:t>to</a:t>
            </a:r>
            <a:r>
              <a:rPr lang="de-DE" sz="1800" dirty="0">
                <a:solidFill>
                  <a:srgbClr val="102B61"/>
                </a:solidFill>
                <a:latin typeface="Arial"/>
                <a:cs typeface="Arial"/>
                <a:sym typeface="Wingdings" panose="05000000000000000000" pitchFamily="2" charset="2"/>
              </a:rPr>
              <a:t> all </a:t>
            </a:r>
            <a:r>
              <a:rPr lang="de-DE" sz="1800" dirty="0" err="1">
                <a:solidFill>
                  <a:srgbClr val="102B61"/>
                </a:solidFill>
                <a:latin typeface="Arial"/>
                <a:cs typeface="Arial"/>
                <a:sym typeface="Wingdings" panose="05000000000000000000" pitchFamily="2" charset="2"/>
              </a:rPr>
              <a:t>submitted</a:t>
            </a:r>
            <a:r>
              <a:rPr lang="de-DE" sz="1800" dirty="0">
                <a:solidFill>
                  <a:srgbClr val="102B61"/>
                </a:solidFill>
                <a:latin typeface="Arial"/>
                <a:cs typeface="Arial"/>
                <a:sym typeface="Wingdings" panose="05000000000000000000" pitchFamily="2" charset="2"/>
              </a:rPr>
              <a:t> </a:t>
            </a:r>
            <a:r>
              <a:rPr lang="de-DE" sz="1800" dirty="0" err="1">
                <a:solidFill>
                  <a:srgbClr val="102B61"/>
                </a:solidFill>
                <a:latin typeface="Arial"/>
                <a:cs typeface="Arial"/>
                <a:sym typeface="Wingdings" panose="05000000000000000000" pitchFamily="2" charset="2"/>
              </a:rPr>
              <a:t>proposals</a:t>
            </a:r>
            <a:endParaRPr lang="de-DE" sz="1800" dirty="0" err="1">
              <a:solidFill>
                <a:srgbClr val="102B61"/>
              </a:solidFill>
              <a:latin typeface="Arial"/>
              <a:cs typeface="Arial"/>
            </a:endParaRPr>
          </a:p>
          <a:p>
            <a:pPr lvl="1">
              <a:spcAft>
                <a:spcPts val="800"/>
              </a:spcAft>
            </a:pPr>
            <a:r>
              <a:rPr lang="de-DE" sz="1800" dirty="0" err="1">
                <a:solidFill>
                  <a:srgbClr val="102B61"/>
                </a:solidFill>
                <a:latin typeface="Arial"/>
                <a:cs typeface="Arial"/>
                <a:sym typeface="Wingdings" panose="05000000000000000000" pitchFamily="2" charset="2"/>
              </a:rPr>
              <a:t>Full</a:t>
            </a:r>
            <a:r>
              <a:rPr lang="de-DE" sz="1800" dirty="0">
                <a:solidFill>
                  <a:srgbClr val="102B61"/>
                </a:solidFill>
                <a:latin typeface="Arial"/>
                <a:cs typeface="Arial"/>
                <a:sym typeface="Wingdings" panose="05000000000000000000" pitchFamily="2" charset="2"/>
              </a:rPr>
              <a:t> </a:t>
            </a:r>
            <a:r>
              <a:rPr lang="de-DE" sz="1800" dirty="0" err="1">
                <a:solidFill>
                  <a:srgbClr val="102B61"/>
                </a:solidFill>
                <a:latin typeface="Arial"/>
                <a:cs typeface="Arial"/>
                <a:sym typeface="Wingdings" panose="05000000000000000000" pitchFamily="2" charset="2"/>
              </a:rPr>
              <a:t>proposal</a:t>
            </a:r>
            <a:r>
              <a:rPr lang="de-DE" sz="1800" dirty="0">
                <a:solidFill>
                  <a:srgbClr val="102B61"/>
                </a:solidFill>
                <a:latin typeface="Arial"/>
                <a:cs typeface="Arial"/>
                <a:sym typeface="Wingdings" panose="05000000000000000000" pitchFamily="2" charset="2"/>
              </a:rPr>
              <a:t>: </a:t>
            </a:r>
            <a:r>
              <a:rPr lang="en-US" sz="1800" dirty="0">
                <a:solidFill>
                  <a:srgbClr val="102B61"/>
                </a:solidFill>
                <a:latin typeface="Arial"/>
                <a:cs typeface="Arial"/>
                <a:sym typeface="Wingdings" panose="05000000000000000000" pitchFamily="2" charset="2"/>
              </a:rPr>
              <a:t>Peer review by an international panel of experts with experience in transformation research and transdisciplinary methodology</a:t>
            </a:r>
            <a:endParaRPr lang="de-DE" sz="1800" dirty="0">
              <a:solidFill>
                <a:srgbClr val="102B61"/>
              </a:solidFill>
              <a:latin typeface="Arial"/>
              <a:cs typeface="Arial"/>
            </a:endParaRPr>
          </a:p>
          <a:p>
            <a:r>
              <a:rPr lang="de-DE" dirty="0" err="1">
                <a:latin typeface="Arial"/>
                <a:cs typeface="Arial"/>
              </a:rPr>
              <a:t>Anticipated</a:t>
            </a:r>
            <a:r>
              <a:rPr lang="de-DE" dirty="0">
                <a:latin typeface="Arial"/>
                <a:cs typeface="Arial"/>
              </a:rPr>
              <a:t> </a:t>
            </a:r>
            <a:r>
              <a:rPr lang="de-DE" dirty="0" err="1">
                <a:latin typeface="Arial"/>
                <a:cs typeface="Arial"/>
              </a:rPr>
              <a:t>schedule</a:t>
            </a:r>
            <a:r>
              <a:rPr lang="de-DE" dirty="0">
                <a:latin typeface="Arial"/>
                <a:cs typeface="Arial"/>
              </a:rPr>
              <a:t>:</a:t>
            </a:r>
          </a:p>
          <a:p>
            <a:pPr lvl="1"/>
            <a:r>
              <a:rPr lang="de-DE" sz="1800" dirty="0">
                <a:solidFill>
                  <a:srgbClr val="102B61"/>
                </a:solidFill>
                <a:latin typeface="Arial"/>
                <a:cs typeface="Arial"/>
              </a:rPr>
              <a:t>Next internal </a:t>
            </a:r>
            <a:r>
              <a:rPr lang="de-DE" sz="1800" dirty="0" err="1">
                <a:solidFill>
                  <a:srgbClr val="102B61"/>
                </a:solidFill>
                <a:latin typeface="Arial"/>
                <a:cs typeface="Arial"/>
              </a:rPr>
              <a:t>deadline</a:t>
            </a:r>
            <a:r>
              <a:rPr lang="de-DE" sz="1800" dirty="0">
                <a:solidFill>
                  <a:srgbClr val="102B61"/>
                </a:solidFill>
                <a:latin typeface="Arial"/>
                <a:cs typeface="Arial"/>
              </a:rPr>
              <a:t>: 23 March</a:t>
            </a:r>
          </a:p>
          <a:p>
            <a:pPr marL="457200" lvl="1" indent="0">
              <a:buNone/>
            </a:pPr>
            <a:r>
              <a:rPr lang="de-DE" sz="1600" dirty="0">
                <a:solidFill>
                  <a:srgbClr val="102B61"/>
                </a:solidFill>
                <a:latin typeface="Arial"/>
                <a:cs typeface="Arial"/>
              </a:rPr>
              <a:t>    (</a:t>
            </a:r>
            <a:r>
              <a:rPr lang="de-DE" sz="1600" dirty="0" err="1">
                <a:solidFill>
                  <a:srgbClr val="102B61"/>
                </a:solidFill>
                <a:latin typeface="Arial"/>
                <a:cs typeface="Arial"/>
              </a:rPr>
              <a:t>followed</a:t>
            </a:r>
            <a:r>
              <a:rPr lang="de-DE" sz="1600" dirty="0">
                <a:solidFill>
                  <a:srgbClr val="102B61"/>
                </a:solidFill>
                <a:latin typeface="Arial"/>
                <a:cs typeface="Arial"/>
              </a:rPr>
              <a:t> </a:t>
            </a:r>
            <a:r>
              <a:rPr lang="de-DE" sz="1600" dirty="0" err="1">
                <a:solidFill>
                  <a:srgbClr val="102B61"/>
                </a:solidFill>
                <a:latin typeface="Arial"/>
                <a:cs typeface="Arial"/>
              </a:rPr>
              <a:t>by</a:t>
            </a:r>
            <a:r>
              <a:rPr lang="de-DE" sz="1600" dirty="0">
                <a:solidFill>
                  <a:srgbClr val="102B61"/>
                </a:solidFill>
                <a:latin typeface="Arial"/>
                <a:cs typeface="Arial"/>
              </a:rPr>
              <a:t> a </a:t>
            </a:r>
            <a:r>
              <a:rPr lang="de-DE" sz="1600" dirty="0" err="1">
                <a:solidFill>
                  <a:srgbClr val="102B61"/>
                </a:solidFill>
                <a:latin typeface="Arial"/>
                <a:cs typeface="Arial"/>
              </a:rPr>
              <a:t>revision</a:t>
            </a:r>
            <a:r>
              <a:rPr lang="de-DE" sz="1600" dirty="0">
                <a:solidFill>
                  <a:srgbClr val="102B61"/>
                </a:solidFill>
                <a:latin typeface="Arial"/>
                <a:cs typeface="Arial"/>
              </a:rPr>
              <a:t> </a:t>
            </a:r>
            <a:r>
              <a:rPr lang="de-DE" sz="1600" dirty="0" err="1">
                <a:solidFill>
                  <a:srgbClr val="102B61"/>
                </a:solidFill>
                <a:latin typeface="Arial"/>
                <a:cs typeface="Arial"/>
              </a:rPr>
              <a:t>of</a:t>
            </a:r>
            <a:r>
              <a:rPr lang="de-DE" sz="1600" dirty="0">
                <a:solidFill>
                  <a:srgbClr val="102B61"/>
                </a:solidFill>
                <a:latin typeface="Arial"/>
                <a:cs typeface="Arial"/>
              </a:rPr>
              <a:t> </a:t>
            </a:r>
            <a:r>
              <a:rPr lang="de-DE" sz="1600" dirty="0" err="1">
                <a:solidFill>
                  <a:srgbClr val="102B61"/>
                </a:solidFill>
                <a:latin typeface="Arial"/>
                <a:cs typeface="Arial"/>
              </a:rPr>
              <a:t>the</a:t>
            </a:r>
            <a:r>
              <a:rPr lang="de-DE" sz="1600" dirty="0">
                <a:solidFill>
                  <a:srgbClr val="102B61"/>
                </a:solidFill>
                <a:latin typeface="Arial"/>
                <a:cs typeface="Arial"/>
              </a:rPr>
              <a:t> </a:t>
            </a:r>
            <a:r>
              <a:rPr lang="de-DE" sz="1600" dirty="0" err="1">
                <a:solidFill>
                  <a:srgbClr val="102B61"/>
                </a:solidFill>
                <a:latin typeface="Arial"/>
                <a:cs typeface="Arial"/>
              </a:rPr>
              <a:t>program</a:t>
            </a:r>
            <a:r>
              <a:rPr lang="de-DE" sz="1600" dirty="0">
                <a:solidFill>
                  <a:srgbClr val="102B61"/>
                </a:solidFill>
                <a:latin typeface="Arial"/>
                <a:cs typeface="Arial"/>
              </a:rPr>
              <a:t>, </a:t>
            </a:r>
            <a:r>
              <a:rPr lang="en-US" sz="1600" dirty="0">
                <a:solidFill>
                  <a:srgbClr val="102B61"/>
                </a:solidFill>
                <a:latin typeface="Arial"/>
                <a:cs typeface="Arial"/>
              </a:rPr>
              <a:t>new pre-proposals will be accepted from early </a:t>
            </a:r>
          </a:p>
          <a:p>
            <a:pPr marL="457200" lvl="1" indent="0">
              <a:buNone/>
            </a:pPr>
            <a:r>
              <a:rPr lang="en-US" sz="1600" dirty="0">
                <a:solidFill>
                  <a:srgbClr val="102B61"/>
                </a:solidFill>
                <a:latin typeface="Arial"/>
                <a:cs typeface="Arial"/>
              </a:rPr>
              <a:t>     autumn)</a:t>
            </a:r>
            <a:endParaRPr lang="de-DE" dirty="0">
              <a:cs typeface="Calibri" panose="020F0502020204030204"/>
            </a:endParaRPr>
          </a:p>
          <a:p>
            <a:pPr lvl="1"/>
            <a:r>
              <a:rPr lang="de-DE" sz="1800" dirty="0">
                <a:solidFill>
                  <a:srgbClr val="102B61"/>
                </a:solidFill>
                <a:latin typeface="Arial"/>
                <a:cs typeface="Arial"/>
              </a:rPr>
              <a:t>Call </a:t>
            </a:r>
            <a:r>
              <a:rPr lang="de-DE" sz="1800" dirty="0" err="1">
                <a:solidFill>
                  <a:srgbClr val="102B61"/>
                </a:solidFill>
                <a:latin typeface="Arial"/>
                <a:cs typeface="Arial"/>
              </a:rPr>
              <a:t>for</a:t>
            </a:r>
            <a:r>
              <a:rPr lang="de-DE" sz="1800" dirty="0">
                <a:solidFill>
                  <a:srgbClr val="102B61"/>
                </a:solidFill>
                <a:latin typeface="Arial"/>
                <a:cs typeface="Arial"/>
              </a:rPr>
              <a:t> </a:t>
            </a:r>
            <a:r>
              <a:rPr lang="de-DE" sz="1800" dirty="0" err="1">
                <a:solidFill>
                  <a:srgbClr val="102B61"/>
                </a:solidFill>
                <a:latin typeface="Arial"/>
                <a:cs typeface="Arial"/>
              </a:rPr>
              <a:t>full</a:t>
            </a:r>
            <a:r>
              <a:rPr lang="de-DE" sz="1800" dirty="0">
                <a:solidFill>
                  <a:srgbClr val="102B61"/>
                </a:solidFill>
                <a:latin typeface="Arial"/>
                <a:cs typeface="Arial"/>
              </a:rPr>
              <a:t> </a:t>
            </a:r>
            <a:r>
              <a:rPr lang="de-DE" sz="1800" dirty="0" err="1">
                <a:solidFill>
                  <a:srgbClr val="102B61"/>
                </a:solidFill>
                <a:latin typeface="Arial"/>
                <a:cs typeface="Arial"/>
              </a:rPr>
              <a:t>proposals</a:t>
            </a:r>
            <a:r>
              <a:rPr lang="de-DE" sz="1800" dirty="0">
                <a:solidFill>
                  <a:srgbClr val="102B61"/>
                </a:solidFill>
                <a:latin typeface="Arial"/>
                <a:cs typeface="Arial"/>
              </a:rPr>
              <a:t>: June/</a:t>
            </a:r>
            <a:r>
              <a:rPr lang="de-DE" sz="1800" dirty="0" err="1">
                <a:solidFill>
                  <a:srgbClr val="102B61"/>
                </a:solidFill>
                <a:latin typeface="Arial"/>
                <a:cs typeface="Arial"/>
              </a:rPr>
              <a:t>July</a:t>
            </a:r>
            <a:endParaRPr lang="de-DE" sz="1800" dirty="0">
              <a:solidFill>
                <a:srgbClr val="102B61"/>
              </a:solidFill>
              <a:latin typeface="Arial"/>
              <a:cs typeface="Arial"/>
            </a:endParaRPr>
          </a:p>
          <a:p>
            <a:pPr lvl="1"/>
            <a:r>
              <a:rPr lang="en-US" sz="1800" dirty="0">
                <a:solidFill>
                  <a:srgbClr val="102B61"/>
                </a:solidFill>
                <a:latin typeface="Arial"/>
                <a:cs typeface="Arial"/>
              </a:rPr>
              <a:t>Submission of full proposals: September/October</a:t>
            </a:r>
          </a:p>
          <a:p>
            <a:pPr lvl="1"/>
            <a:r>
              <a:rPr lang="de-DE" sz="1800" dirty="0">
                <a:solidFill>
                  <a:srgbClr val="102B61"/>
                </a:solidFill>
                <a:latin typeface="Arial"/>
                <a:cs typeface="Arial"/>
              </a:rPr>
              <a:t>Peer review: November</a:t>
            </a:r>
          </a:p>
          <a:p>
            <a:pPr lvl="1"/>
            <a:r>
              <a:rPr lang="de-DE" sz="1800" dirty="0" err="1">
                <a:solidFill>
                  <a:srgbClr val="102B61"/>
                </a:solidFill>
                <a:latin typeface="Arial"/>
                <a:cs typeface="Arial"/>
              </a:rPr>
              <a:t>Decision</a:t>
            </a:r>
            <a:r>
              <a:rPr lang="de-DE" sz="1800" dirty="0">
                <a:solidFill>
                  <a:srgbClr val="102B61"/>
                </a:solidFill>
                <a:latin typeface="Arial"/>
                <a:cs typeface="Arial"/>
              </a:rPr>
              <a:t>: </a:t>
            </a:r>
            <a:r>
              <a:rPr lang="de-DE" sz="1800" dirty="0" err="1">
                <a:solidFill>
                  <a:srgbClr val="102B61"/>
                </a:solidFill>
                <a:latin typeface="Arial"/>
                <a:cs typeface="Arial"/>
              </a:rPr>
              <a:t>December</a:t>
            </a:r>
            <a:r>
              <a:rPr lang="de-DE" sz="1800" dirty="0">
                <a:solidFill>
                  <a:srgbClr val="102B61"/>
                </a:solidFill>
                <a:latin typeface="Arial"/>
                <a:cs typeface="Arial"/>
              </a:rPr>
              <a:t> 2023/</a:t>
            </a:r>
            <a:r>
              <a:rPr lang="de-DE" sz="1800" dirty="0" err="1">
                <a:solidFill>
                  <a:srgbClr val="102B61"/>
                </a:solidFill>
                <a:latin typeface="Arial"/>
                <a:cs typeface="Arial"/>
              </a:rPr>
              <a:t>January</a:t>
            </a:r>
            <a:r>
              <a:rPr lang="de-DE" sz="1800" dirty="0">
                <a:solidFill>
                  <a:srgbClr val="102B61"/>
                </a:solidFill>
                <a:latin typeface="Arial"/>
                <a:cs typeface="Arial"/>
              </a:rPr>
              <a:t> 2024; immediate </a:t>
            </a:r>
            <a:r>
              <a:rPr lang="de-DE" sz="1800" dirty="0" err="1">
                <a:solidFill>
                  <a:srgbClr val="102B61"/>
                </a:solidFill>
                <a:latin typeface="Arial"/>
                <a:cs typeface="Arial"/>
              </a:rPr>
              <a:t>project</a:t>
            </a:r>
            <a:r>
              <a:rPr lang="de-DE" sz="1800" dirty="0">
                <a:solidFill>
                  <a:srgbClr val="102B61"/>
                </a:solidFill>
                <a:latin typeface="Arial"/>
                <a:cs typeface="Arial"/>
              </a:rPr>
              <a:t> </a:t>
            </a:r>
            <a:r>
              <a:rPr lang="de-DE" sz="1800" dirty="0" err="1">
                <a:solidFill>
                  <a:srgbClr val="102B61"/>
                </a:solidFill>
                <a:latin typeface="Arial"/>
                <a:cs typeface="Arial"/>
              </a:rPr>
              <a:t>start</a:t>
            </a:r>
            <a:r>
              <a:rPr lang="de-DE" sz="1800" dirty="0">
                <a:solidFill>
                  <a:srgbClr val="102B61"/>
                </a:solidFill>
                <a:latin typeface="Arial"/>
                <a:cs typeface="Arial"/>
              </a:rPr>
              <a:t> possible </a:t>
            </a:r>
            <a:r>
              <a:rPr lang="de-DE" sz="1600" dirty="0">
                <a:solidFill>
                  <a:srgbClr val="102B61"/>
                </a:solidFill>
                <a:latin typeface="Arial"/>
                <a:cs typeface="Arial"/>
              </a:rPr>
              <a:t>(and </a:t>
            </a:r>
            <a:r>
              <a:rPr lang="de-DE" sz="1600" dirty="0" err="1">
                <a:solidFill>
                  <a:srgbClr val="102B61"/>
                </a:solidFill>
                <a:latin typeface="Arial"/>
                <a:cs typeface="Arial"/>
              </a:rPr>
              <a:t>if</a:t>
            </a:r>
            <a:r>
              <a:rPr lang="de-DE" sz="1600" dirty="0">
                <a:solidFill>
                  <a:srgbClr val="102B61"/>
                </a:solidFill>
                <a:latin typeface="Arial"/>
                <a:cs typeface="Arial"/>
              </a:rPr>
              <a:t> possible </a:t>
            </a:r>
            <a:r>
              <a:rPr lang="de-DE" sz="1600" dirty="0" err="1">
                <a:solidFill>
                  <a:srgbClr val="102B61"/>
                </a:solidFill>
                <a:latin typeface="Arial"/>
                <a:cs typeface="Arial"/>
              </a:rPr>
              <a:t>within</a:t>
            </a:r>
            <a:r>
              <a:rPr lang="de-DE" sz="1600" dirty="0">
                <a:solidFill>
                  <a:srgbClr val="102B61"/>
                </a:solidFill>
                <a:latin typeface="Arial"/>
                <a:cs typeface="Arial"/>
              </a:rPr>
              <a:t> </a:t>
            </a:r>
            <a:r>
              <a:rPr lang="de-DE" sz="1600" dirty="0" err="1">
                <a:solidFill>
                  <a:srgbClr val="102B61"/>
                </a:solidFill>
                <a:latin typeface="Arial"/>
                <a:cs typeface="Arial"/>
              </a:rPr>
              <a:t>six</a:t>
            </a:r>
            <a:r>
              <a:rPr lang="de-DE" sz="1600" dirty="0">
                <a:solidFill>
                  <a:srgbClr val="102B61"/>
                </a:solidFill>
                <a:latin typeface="Arial"/>
                <a:cs typeface="Arial"/>
              </a:rPr>
              <a:t> </a:t>
            </a:r>
            <a:r>
              <a:rPr lang="de-DE" sz="1600" dirty="0" err="1">
                <a:solidFill>
                  <a:srgbClr val="102B61"/>
                </a:solidFill>
                <a:latin typeface="Arial"/>
                <a:cs typeface="Arial"/>
              </a:rPr>
              <a:t>months</a:t>
            </a:r>
            <a:r>
              <a:rPr lang="de-DE" sz="1600" dirty="0">
                <a:solidFill>
                  <a:srgbClr val="102B61"/>
                </a:solidFill>
                <a:latin typeface="Arial"/>
                <a:cs typeface="Arial"/>
              </a:rPr>
              <a:t> after </a:t>
            </a:r>
            <a:r>
              <a:rPr lang="de-DE" sz="1600" dirty="0" err="1">
                <a:solidFill>
                  <a:srgbClr val="102B61"/>
                </a:solidFill>
                <a:latin typeface="Arial"/>
                <a:cs typeface="Arial"/>
              </a:rPr>
              <a:t>receiving</a:t>
            </a:r>
            <a:r>
              <a:rPr lang="de-DE" sz="1600" dirty="0">
                <a:solidFill>
                  <a:srgbClr val="102B61"/>
                </a:solidFill>
                <a:latin typeface="Arial"/>
                <a:cs typeface="Arial"/>
              </a:rPr>
              <a:t> </a:t>
            </a:r>
            <a:r>
              <a:rPr lang="de-DE" sz="1600" dirty="0" err="1">
                <a:solidFill>
                  <a:srgbClr val="102B61"/>
                </a:solidFill>
                <a:latin typeface="Arial"/>
                <a:cs typeface="Arial"/>
              </a:rPr>
              <a:t>the</a:t>
            </a:r>
            <a:r>
              <a:rPr lang="de-DE" sz="1600" dirty="0">
                <a:solidFill>
                  <a:srgbClr val="102B61"/>
                </a:solidFill>
                <a:latin typeface="Arial"/>
                <a:cs typeface="Arial"/>
              </a:rPr>
              <a:t> </a:t>
            </a:r>
            <a:r>
              <a:rPr lang="de-DE" sz="1600" dirty="0" err="1">
                <a:solidFill>
                  <a:srgbClr val="102B61"/>
                </a:solidFill>
                <a:latin typeface="Arial"/>
                <a:cs typeface="Arial"/>
              </a:rPr>
              <a:t>grant</a:t>
            </a:r>
            <a:r>
              <a:rPr lang="de-DE" sz="1600" dirty="0">
                <a:solidFill>
                  <a:srgbClr val="102B61"/>
                </a:solidFill>
                <a:latin typeface="Arial"/>
                <a:cs typeface="Arial"/>
              </a:rPr>
              <a:t>)</a:t>
            </a:r>
          </a:p>
          <a:p>
            <a:pPr marL="457200" lvl="1" indent="0">
              <a:buNone/>
            </a:pPr>
            <a:endParaRPr lang="de-DE" sz="1800">
              <a:solidFill>
                <a:srgbClr val="102B61"/>
              </a:solidFill>
              <a:latin typeface="Arial"/>
              <a:cs typeface="Arial"/>
            </a:endParaRPr>
          </a:p>
          <a:p>
            <a:pPr marL="457200" lvl="1" indent="0">
              <a:buNone/>
            </a:pPr>
            <a:endParaRPr lang="de-DE" sz="1800">
              <a:solidFill>
                <a:srgbClr val="102B61"/>
              </a:solidFill>
              <a:latin typeface="Arial"/>
              <a:cs typeface="Arial"/>
            </a:endParaRPr>
          </a:p>
        </p:txBody>
      </p:sp>
    </p:spTree>
    <p:extLst>
      <p:ext uri="{BB962C8B-B14F-4D97-AF65-F5344CB8AC3E}">
        <p14:creationId xmlns:p14="http://schemas.microsoft.com/office/powerpoint/2010/main" val="261805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8"/>
          <p:cNvSpPr>
            <a:spLocks noGrp="1"/>
          </p:cNvSpPr>
          <p:nvPr>
            <p:ph type="body" sz="quarter" idx="14"/>
          </p:nvPr>
        </p:nvSpPr>
        <p:spPr>
          <a:xfrm>
            <a:off x="2214080" y="1820070"/>
            <a:ext cx="4635128" cy="666275"/>
          </a:xfrm>
        </p:spPr>
        <p:txBody>
          <a:bodyPr vert="horz" lIns="180000" tIns="180000" rIns="180000" bIns="180000" rtlCol="0" anchor="t">
            <a:normAutofit lnSpcReduction="10000"/>
          </a:bodyPr>
          <a:lstStyle/>
          <a:p>
            <a:r>
              <a:rPr lang="de-DE" err="1">
                <a:latin typeface="Arial"/>
                <a:cs typeface="Arial"/>
              </a:rPr>
              <a:t>Supplementary</a:t>
            </a:r>
            <a:r>
              <a:rPr lang="de-DE">
                <a:latin typeface="Arial"/>
                <a:cs typeface="Arial"/>
              </a:rPr>
              <a:t> </a:t>
            </a:r>
            <a:r>
              <a:rPr lang="de-DE" err="1">
                <a:latin typeface="Arial"/>
                <a:cs typeface="Arial"/>
              </a:rPr>
              <a:t>explanations</a:t>
            </a:r>
            <a:r>
              <a:rPr lang="de-DE">
                <a:latin typeface="Arial"/>
                <a:cs typeface="Arial"/>
              </a:rPr>
              <a:t> I</a:t>
            </a:r>
            <a:endParaRPr lang="de-DE"/>
          </a:p>
        </p:txBody>
      </p:sp>
      <p:sp>
        <p:nvSpPr>
          <p:cNvPr id="21" name="Textplatzhalter 20"/>
          <p:cNvSpPr>
            <a:spLocks noGrp="1"/>
          </p:cNvSpPr>
          <p:nvPr>
            <p:ph type="body" sz="quarter" idx="16"/>
          </p:nvPr>
        </p:nvSpPr>
        <p:spPr>
          <a:xfrm>
            <a:off x="2214080" y="2594045"/>
            <a:ext cx="8647884" cy="4042282"/>
          </a:xfrm>
        </p:spPr>
        <p:txBody>
          <a:bodyPr vert="horz" lIns="180000" tIns="45720" rIns="91440" bIns="45720" rtlCol="0" anchor="t">
            <a:normAutofit fontScale="92500" lnSpcReduction="10000"/>
          </a:bodyPr>
          <a:lstStyle/>
          <a:p>
            <a:r>
              <a:rPr lang="en-US" dirty="0" err="1">
                <a:latin typeface="Arial"/>
                <a:cs typeface="Arial"/>
              </a:rPr>
              <a:t>Transdisciplinarity</a:t>
            </a:r>
            <a:r>
              <a:rPr lang="en-US" dirty="0">
                <a:latin typeface="Arial"/>
                <a:cs typeface="Arial"/>
              </a:rPr>
              <a:t>: In the Foundation's understanding, cooperation between academic and non-academic partners</a:t>
            </a:r>
            <a:endParaRPr lang="de-DE" dirty="0"/>
          </a:p>
          <a:p>
            <a:r>
              <a:rPr lang="en-US" dirty="0">
                <a:latin typeface="Arial"/>
                <a:cs typeface="Arial"/>
              </a:rPr>
              <a:t>Co-applicants: Scientists and researchers at universities and research institutions with their own budget (in Germany and abroad)</a:t>
            </a:r>
          </a:p>
          <a:p>
            <a:r>
              <a:rPr lang="de-DE" dirty="0" err="1">
                <a:latin typeface="Arial"/>
                <a:cs typeface="Arial"/>
              </a:rPr>
              <a:t>Cooperation</a:t>
            </a:r>
            <a:r>
              <a:rPr lang="de-DE" dirty="0">
                <a:latin typeface="Arial"/>
                <a:cs typeface="Arial"/>
              </a:rPr>
              <a:t> </a:t>
            </a:r>
            <a:r>
              <a:rPr lang="de-DE" dirty="0" err="1">
                <a:latin typeface="Arial"/>
                <a:cs typeface="Arial"/>
              </a:rPr>
              <a:t>partners</a:t>
            </a:r>
            <a:r>
              <a:rPr lang="de-DE" dirty="0">
                <a:latin typeface="Arial"/>
                <a:cs typeface="Arial"/>
              </a:rPr>
              <a:t>: </a:t>
            </a:r>
            <a:r>
              <a:rPr lang="de-DE" dirty="0" err="1">
                <a:latin typeface="Arial"/>
                <a:cs typeface="Arial"/>
              </a:rPr>
              <a:t>Participants</a:t>
            </a:r>
            <a:r>
              <a:rPr lang="de-DE" dirty="0">
                <a:latin typeface="Arial"/>
                <a:cs typeface="Arial"/>
              </a:rPr>
              <a:t> </a:t>
            </a:r>
            <a:r>
              <a:rPr lang="de-DE" dirty="0" err="1">
                <a:latin typeface="Arial"/>
                <a:cs typeface="Arial"/>
              </a:rPr>
              <a:t>without</a:t>
            </a:r>
            <a:r>
              <a:rPr lang="de-DE" dirty="0">
                <a:latin typeface="Arial"/>
                <a:cs typeface="Arial"/>
              </a:rPr>
              <a:t> own </a:t>
            </a:r>
            <a:r>
              <a:rPr lang="de-DE" dirty="0" err="1">
                <a:latin typeface="Arial"/>
                <a:cs typeface="Arial"/>
              </a:rPr>
              <a:t>budget</a:t>
            </a:r>
            <a:r>
              <a:rPr lang="de-DE" dirty="0">
                <a:latin typeface="Arial"/>
                <a:cs typeface="Arial"/>
              </a:rPr>
              <a:t> (in Germany and </a:t>
            </a:r>
            <a:r>
              <a:rPr lang="de-DE" dirty="0" err="1">
                <a:latin typeface="Arial"/>
                <a:cs typeface="Arial"/>
              </a:rPr>
              <a:t>abroad</a:t>
            </a:r>
            <a:r>
              <a:rPr lang="de-DE" dirty="0">
                <a:latin typeface="Arial"/>
                <a:cs typeface="Arial"/>
              </a:rPr>
              <a:t>)</a:t>
            </a:r>
          </a:p>
          <a:p>
            <a:r>
              <a:rPr lang="en-US" dirty="0">
                <a:latin typeface="Arial"/>
                <a:cs typeface="Arial"/>
              </a:rPr>
              <a:t>Budget for non-</a:t>
            </a:r>
            <a:r>
              <a:rPr lang="en-US" dirty="0" err="1">
                <a:latin typeface="Arial"/>
                <a:cs typeface="Arial"/>
              </a:rPr>
              <a:t>academ</a:t>
            </a:r>
            <a:r>
              <a:rPr lang="en-US" dirty="0">
                <a:latin typeface="Arial"/>
                <a:cs typeface="Arial"/>
              </a:rPr>
              <a:t>. participants/practice partners: can be displayed as part of the budget of the scientific applicant. (Foundation can only grant to scientific institutions)</a:t>
            </a:r>
          </a:p>
          <a:p>
            <a:r>
              <a:rPr lang="en-US" dirty="0">
                <a:latin typeface="Arial"/>
                <a:cs typeface="Arial"/>
              </a:rPr>
              <a:t>Funds for academic participants abroad: usually forwarded by the German institution; in individual cases, a direct grant abroad is also possible</a:t>
            </a:r>
            <a:r>
              <a:rPr lang="de-DE" dirty="0">
                <a:latin typeface="Arial"/>
                <a:cs typeface="Arial"/>
              </a:rPr>
              <a:t>.</a:t>
            </a:r>
          </a:p>
          <a:p>
            <a:r>
              <a:rPr lang="en-US" dirty="0">
                <a:latin typeface="Arial"/>
                <a:cs typeface="Arial"/>
              </a:rPr>
              <a:t>Budget: No specific conditions (years, number of participants) if the full amount is used; own position can be applied for; can basically be used for all project-relevant costs</a:t>
            </a:r>
            <a:endParaRPr lang="de-DE" dirty="0"/>
          </a:p>
        </p:txBody>
      </p:sp>
    </p:spTree>
    <p:extLst>
      <p:ext uri="{BB962C8B-B14F-4D97-AF65-F5344CB8AC3E}">
        <p14:creationId xmlns:p14="http://schemas.microsoft.com/office/powerpoint/2010/main" val="1584933400"/>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E109D2BAC1D4943A36D17B376CEB7A8" ma:contentTypeVersion="2" ma:contentTypeDescription="Ein neues Dokument erstellen." ma:contentTypeScope="" ma:versionID="0fb908ee798ac97ff3713e5917622e14">
  <xsd:schema xmlns:xsd="http://www.w3.org/2001/XMLSchema" xmlns:xs="http://www.w3.org/2001/XMLSchema" xmlns:p="http://schemas.microsoft.com/office/2006/metadata/properties" xmlns:ns2="8d25c236-c9f8-44d1-9325-d962fdb8df44" targetNamespace="http://schemas.microsoft.com/office/2006/metadata/properties" ma:root="true" ma:fieldsID="93e904c3e02d57a073aad8e1c45930b4" ns2:_="">
    <xsd:import namespace="8d25c236-c9f8-44d1-9325-d962fdb8df4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5c236-c9f8-44d1-9325-d962fdb8df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3CC8BB-88C5-478B-AF0C-04CD86D6F4E0}">
  <ds:schemaRefs>
    <ds:schemaRef ds:uri="8d25c236-c9f8-44d1-9325-d962fdb8df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9E8893-6382-43D5-B3FB-786750ECEFD8}">
  <ds:schemaRefs>
    <ds:schemaRef ds:uri="http://schemas.microsoft.com/sharepoint/v3/contenttype/forms"/>
  </ds:schemaRefs>
</ds:datastoreItem>
</file>

<file path=customXml/itemProps3.xml><?xml version="1.0" encoding="utf-8"?>
<ds:datastoreItem xmlns:ds="http://schemas.openxmlformats.org/officeDocument/2006/customXml" ds:itemID="{FEE69AFB-2890-4DAA-B919-1C1FD118652A}">
  <ds:schemaRefs>
    <ds:schemaRef ds:uri="http://purl.org/dc/terms/"/>
    <ds:schemaRef ds:uri="8d25c236-c9f8-44d1-9325-d962fdb8df44"/>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1063</Words>
  <Application>Microsoft Office PowerPoint</Application>
  <PresentationFormat>Breitbild</PresentationFormat>
  <Paragraphs>112</Paragraphs>
  <Slides>12</Slides>
  <Notes>8</Notes>
  <HiddenSlides>0</HiddenSlides>
  <MMClips>0</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12</vt:i4>
      </vt:variant>
    </vt:vector>
  </HeadingPairs>
  <TitlesOfParts>
    <vt:vector size="20" baseType="lpstr">
      <vt:lpstr>Arial</vt:lpstr>
      <vt:lpstr>Calibri</vt:lpstr>
      <vt:lpstr>Calibri Light</vt:lpstr>
      <vt:lpstr>Wingdings</vt:lpstr>
      <vt:lpstr>Benutzerdefiniertes Design</vt:lpstr>
      <vt:lpstr>1_Benutzerdefiniertes Design</vt:lpstr>
      <vt:lpstr>2_Benutzerdefiniertes Design</vt:lpstr>
      <vt:lpstr>3_Office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Fischer, Julia</dc:creator>
  <cp:lastModifiedBy>Bertram, Silke</cp:lastModifiedBy>
  <cp:revision>52</cp:revision>
  <dcterms:created xsi:type="dcterms:W3CDTF">2020-01-06T13:40:56Z</dcterms:created>
  <dcterms:modified xsi:type="dcterms:W3CDTF">2023-01-26T14:00:02Z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0x010100AE109D2BAC1D4943A36D17B376CEB7A8</vt:lpwstr>
  </property>
</Properties>
</file>